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7" r:id="rId3"/>
    <p:sldId id="278" r:id="rId4"/>
    <p:sldId id="279" r:id="rId5"/>
    <p:sldId id="265" r:id="rId6"/>
    <p:sldId id="274" r:id="rId7"/>
    <p:sldId id="281" r:id="rId8"/>
    <p:sldId id="268" r:id="rId9"/>
    <p:sldId id="269" r:id="rId10"/>
    <p:sldId id="266" r:id="rId11"/>
    <p:sldId id="267" r:id="rId12"/>
    <p:sldId id="263" r:id="rId13"/>
    <p:sldId id="260" r:id="rId14"/>
    <p:sldId id="258" r:id="rId15"/>
    <p:sldId id="283" r:id="rId16"/>
    <p:sldId id="259" r:id="rId17"/>
    <p:sldId id="257"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3" autoAdjust="0"/>
  </p:normalViewPr>
  <p:slideViewPr>
    <p:cSldViewPr showGuides="1">
      <p:cViewPr>
        <p:scale>
          <a:sx n="75" d="100"/>
          <a:sy n="75" d="100"/>
        </p:scale>
        <p:origin x="-28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4CF96-EFDB-49E2-B061-40CDD96F22B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133844D-9559-4600-B6DB-9177B280B532}">
      <dgm:prSet phldrT="[Text]"/>
      <dgm:spPr/>
      <dgm:t>
        <a:bodyPr/>
        <a:lstStyle/>
        <a:p>
          <a:r>
            <a:rPr lang="en-US" dirty="0" smtClean="0"/>
            <a:t>Hospital</a:t>
          </a:r>
        </a:p>
        <a:p>
          <a:r>
            <a:rPr lang="en-US" dirty="0" smtClean="0"/>
            <a:t> Environment</a:t>
          </a:r>
          <a:endParaRPr lang="en-US" dirty="0"/>
        </a:p>
      </dgm:t>
    </dgm:pt>
    <dgm:pt modelId="{A345A6B4-322F-402B-AC24-826DB5AA5FC3}" type="parTrans" cxnId="{CC02F2EC-7F03-4D34-B61D-D3EFBB6A3C2C}">
      <dgm:prSet/>
      <dgm:spPr/>
      <dgm:t>
        <a:bodyPr/>
        <a:lstStyle/>
        <a:p>
          <a:endParaRPr lang="en-US"/>
        </a:p>
      </dgm:t>
    </dgm:pt>
    <dgm:pt modelId="{8633952B-092F-4827-9230-79713CB36E25}" type="sibTrans" cxnId="{CC02F2EC-7F03-4D34-B61D-D3EFBB6A3C2C}">
      <dgm:prSet/>
      <dgm:spPr/>
      <dgm:t>
        <a:bodyPr/>
        <a:lstStyle/>
        <a:p>
          <a:endParaRPr lang="en-US"/>
        </a:p>
      </dgm:t>
    </dgm:pt>
    <dgm:pt modelId="{132EC29F-8C7F-4926-AAA0-9843D6D3598F}">
      <dgm:prSet phldrT="[Text]"/>
      <dgm:spPr/>
      <dgm:t>
        <a:bodyPr/>
        <a:lstStyle/>
        <a:p>
          <a:r>
            <a:rPr lang="en-US" dirty="0" smtClean="0"/>
            <a:t>Interior design for construction and renovation</a:t>
          </a:r>
          <a:endParaRPr lang="en-US" dirty="0"/>
        </a:p>
      </dgm:t>
    </dgm:pt>
    <dgm:pt modelId="{59975892-F3DC-407D-B6F6-7D3C73A89C46}" type="parTrans" cxnId="{95CCDDFB-BEC4-48B3-87B4-ADD59B82A96C}">
      <dgm:prSet/>
      <dgm:spPr/>
      <dgm:t>
        <a:bodyPr/>
        <a:lstStyle/>
        <a:p>
          <a:endParaRPr lang="en-US"/>
        </a:p>
      </dgm:t>
    </dgm:pt>
    <dgm:pt modelId="{382C8AB3-7210-412D-8430-FB0F87435440}" type="sibTrans" cxnId="{95CCDDFB-BEC4-48B3-87B4-ADD59B82A96C}">
      <dgm:prSet/>
      <dgm:spPr/>
      <dgm:t>
        <a:bodyPr/>
        <a:lstStyle/>
        <a:p>
          <a:endParaRPr lang="en-US"/>
        </a:p>
      </dgm:t>
    </dgm:pt>
    <dgm:pt modelId="{08EBE4D6-A94F-405A-90C5-6A1D615BC22C}">
      <dgm:prSet phldrT="[Text]"/>
      <dgm:spPr/>
      <dgm:t>
        <a:bodyPr/>
        <a:lstStyle/>
        <a:p>
          <a:r>
            <a:rPr lang="en-US" dirty="0" smtClean="0"/>
            <a:t>Permanent collection acquisition and management</a:t>
          </a:r>
          <a:endParaRPr lang="en-US" dirty="0"/>
        </a:p>
      </dgm:t>
    </dgm:pt>
    <dgm:pt modelId="{28A1B351-0024-4F66-8FC4-996DB4ECB706}" type="parTrans" cxnId="{47D537B9-74AC-405D-A8A0-4EB330D4932A}">
      <dgm:prSet/>
      <dgm:spPr/>
      <dgm:t>
        <a:bodyPr/>
        <a:lstStyle/>
        <a:p>
          <a:endParaRPr lang="en-US"/>
        </a:p>
      </dgm:t>
    </dgm:pt>
    <dgm:pt modelId="{8D80A415-6B2D-45C9-9FF4-481D8891C6CA}" type="sibTrans" cxnId="{47D537B9-74AC-405D-A8A0-4EB330D4932A}">
      <dgm:prSet/>
      <dgm:spPr/>
      <dgm:t>
        <a:bodyPr/>
        <a:lstStyle/>
        <a:p>
          <a:endParaRPr lang="en-US"/>
        </a:p>
      </dgm:t>
    </dgm:pt>
    <dgm:pt modelId="{9CC611B1-2150-434F-B377-0B1DF56697DF}">
      <dgm:prSet phldrT="[Text]"/>
      <dgm:spPr/>
      <dgm:t>
        <a:bodyPr/>
        <a:lstStyle/>
        <a:p>
          <a:r>
            <a:rPr lang="en-US" dirty="0" smtClean="0"/>
            <a:t>Clinical Environment</a:t>
          </a:r>
          <a:endParaRPr lang="en-US" dirty="0"/>
        </a:p>
      </dgm:t>
    </dgm:pt>
    <dgm:pt modelId="{67772097-F072-4CC0-B6BD-E75E2C3804F2}" type="parTrans" cxnId="{F231CDD6-0413-42A5-A19A-D048C51E5C30}">
      <dgm:prSet/>
      <dgm:spPr/>
      <dgm:t>
        <a:bodyPr/>
        <a:lstStyle/>
        <a:p>
          <a:endParaRPr lang="en-US"/>
        </a:p>
      </dgm:t>
    </dgm:pt>
    <dgm:pt modelId="{41E62568-D8D5-46C2-80C5-0764B7E77EDD}" type="sibTrans" cxnId="{F231CDD6-0413-42A5-A19A-D048C51E5C30}">
      <dgm:prSet/>
      <dgm:spPr/>
      <dgm:t>
        <a:bodyPr/>
        <a:lstStyle/>
        <a:p>
          <a:endParaRPr lang="en-US"/>
        </a:p>
      </dgm:t>
    </dgm:pt>
    <dgm:pt modelId="{59CD686A-D137-4EE7-B006-4BE32E1B3A79}">
      <dgm:prSet phldrT="[Text]"/>
      <dgm:spPr/>
      <dgm:t>
        <a:bodyPr/>
        <a:lstStyle/>
        <a:p>
          <a:r>
            <a:rPr lang="en-US" dirty="0" smtClean="0"/>
            <a:t>Exhibitions</a:t>
          </a:r>
          <a:endParaRPr lang="en-US" dirty="0"/>
        </a:p>
      </dgm:t>
    </dgm:pt>
    <dgm:pt modelId="{4DCDCA9D-4FCE-46E5-A7F2-57B83324EBD4}" type="parTrans" cxnId="{23FBF4BD-8E75-480A-A655-3EBC458B8F02}">
      <dgm:prSet/>
      <dgm:spPr/>
      <dgm:t>
        <a:bodyPr/>
        <a:lstStyle/>
        <a:p>
          <a:endParaRPr lang="en-US"/>
        </a:p>
      </dgm:t>
    </dgm:pt>
    <dgm:pt modelId="{6D88FD34-02CF-4BCD-A0BE-30D815BE5598}" type="sibTrans" cxnId="{23FBF4BD-8E75-480A-A655-3EBC458B8F02}">
      <dgm:prSet/>
      <dgm:spPr/>
      <dgm:t>
        <a:bodyPr/>
        <a:lstStyle/>
        <a:p>
          <a:endParaRPr lang="en-US"/>
        </a:p>
      </dgm:t>
    </dgm:pt>
    <dgm:pt modelId="{6B8DB349-8F5F-46F4-A5F3-FC8FC23D732F}">
      <dgm:prSet phldrT="[Text]"/>
      <dgm:spPr/>
      <dgm:t>
        <a:bodyPr/>
        <a:lstStyle/>
        <a:p>
          <a:r>
            <a:rPr lang="en-US" dirty="0" smtClean="0"/>
            <a:t>Impact clinical care through the contemplative arts (yoga, meditation, guided imagery)</a:t>
          </a:r>
          <a:endParaRPr lang="en-US" dirty="0"/>
        </a:p>
      </dgm:t>
    </dgm:pt>
    <dgm:pt modelId="{05E7AE9B-6C14-469D-B2CB-2FB66BFC4A60}" type="parTrans" cxnId="{83198499-3B2F-47EA-A976-B47E0DEAB2D4}">
      <dgm:prSet/>
      <dgm:spPr/>
      <dgm:t>
        <a:bodyPr/>
        <a:lstStyle/>
        <a:p>
          <a:endParaRPr lang="en-US"/>
        </a:p>
      </dgm:t>
    </dgm:pt>
    <dgm:pt modelId="{56C773E4-1663-45B1-8F8A-D76278604789}" type="sibTrans" cxnId="{83198499-3B2F-47EA-A976-B47E0DEAB2D4}">
      <dgm:prSet/>
      <dgm:spPr/>
      <dgm:t>
        <a:bodyPr/>
        <a:lstStyle/>
        <a:p>
          <a:endParaRPr lang="en-US"/>
        </a:p>
      </dgm:t>
    </dgm:pt>
    <dgm:pt modelId="{81DBB3D1-CF49-4501-BDB1-8F3781B8D00D}">
      <dgm:prSet/>
      <dgm:spPr/>
      <dgm:t>
        <a:bodyPr/>
        <a:lstStyle/>
        <a:p>
          <a:r>
            <a:rPr lang="en-US" dirty="0" smtClean="0"/>
            <a:t>Artists in Residence &amp; Volunteers</a:t>
          </a:r>
          <a:endParaRPr lang="en-US" dirty="0"/>
        </a:p>
      </dgm:t>
    </dgm:pt>
    <dgm:pt modelId="{EAD980B4-3209-4175-B642-495D89F7D142}" type="parTrans" cxnId="{F78A79BB-0208-4A76-B500-799231D28A77}">
      <dgm:prSet/>
      <dgm:spPr/>
      <dgm:t>
        <a:bodyPr/>
        <a:lstStyle/>
        <a:p>
          <a:endParaRPr lang="en-US"/>
        </a:p>
      </dgm:t>
    </dgm:pt>
    <dgm:pt modelId="{C61AE648-CEA3-40C8-9256-7555247E7AB1}" type="sibTrans" cxnId="{F78A79BB-0208-4A76-B500-799231D28A77}">
      <dgm:prSet/>
      <dgm:spPr/>
      <dgm:t>
        <a:bodyPr/>
        <a:lstStyle/>
        <a:p>
          <a:endParaRPr lang="en-US"/>
        </a:p>
      </dgm:t>
    </dgm:pt>
    <dgm:pt modelId="{176D0625-2050-41A0-B4E6-638024615E94}">
      <dgm:prSet/>
      <dgm:spPr/>
      <dgm:t>
        <a:bodyPr/>
        <a:lstStyle/>
        <a:p>
          <a:r>
            <a:rPr lang="en-US" dirty="0" smtClean="0"/>
            <a:t>Bedside Practice &amp; Group Sessions</a:t>
          </a:r>
          <a:endParaRPr lang="en-US" dirty="0"/>
        </a:p>
      </dgm:t>
    </dgm:pt>
    <dgm:pt modelId="{07F73340-AC00-4FCF-82DF-172EF70470A7}" type="parTrans" cxnId="{53EC6777-BEF5-47AF-96B8-E1E8538E0F19}">
      <dgm:prSet/>
      <dgm:spPr/>
      <dgm:t>
        <a:bodyPr/>
        <a:lstStyle/>
        <a:p>
          <a:endParaRPr lang="en-US"/>
        </a:p>
      </dgm:t>
    </dgm:pt>
    <dgm:pt modelId="{C5D62D0E-085F-4008-9A48-1572B8F5455F}" type="sibTrans" cxnId="{53EC6777-BEF5-47AF-96B8-E1E8538E0F19}">
      <dgm:prSet/>
      <dgm:spPr/>
      <dgm:t>
        <a:bodyPr/>
        <a:lstStyle/>
        <a:p>
          <a:endParaRPr lang="en-US"/>
        </a:p>
      </dgm:t>
    </dgm:pt>
    <dgm:pt modelId="{EE11D230-DAEA-418E-BC21-ACE664303BE8}">
      <dgm:prSet/>
      <dgm:spPr/>
      <dgm:t>
        <a:bodyPr/>
        <a:lstStyle/>
        <a:p>
          <a:r>
            <a:rPr lang="en-US" dirty="0" smtClean="0"/>
            <a:t>Public Performances</a:t>
          </a:r>
          <a:endParaRPr lang="en-US" dirty="0"/>
        </a:p>
      </dgm:t>
    </dgm:pt>
    <dgm:pt modelId="{B201C8E7-AE50-4F27-99BC-18DA673FC6AE}" type="parTrans" cxnId="{66505D2F-DF4C-4BAE-B81F-71B85E2CE789}">
      <dgm:prSet/>
      <dgm:spPr/>
      <dgm:t>
        <a:bodyPr/>
        <a:lstStyle/>
        <a:p>
          <a:endParaRPr lang="en-US"/>
        </a:p>
      </dgm:t>
    </dgm:pt>
    <dgm:pt modelId="{2C45C6DD-C903-4071-B2EC-715D7C5C2752}" type="sibTrans" cxnId="{66505D2F-DF4C-4BAE-B81F-71B85E2CE789}">
      <dgm:prSet/>
      <dgm:spPr/>
      <dgm:t>
        <a:bodyPr/>
        <a:lstStyle/>
        <a:p>
          <a:endParaRPr lang="en-US"/>
        </a:p>
      </dgm:t>
    </dgm:pt>
    <dgm:pt modelId="{27426384-441D-E142-BFF6-1EBF51C7CE7F}">
      <dgm:prSet phldrT="[Text]"/>
      <dgm:spPr/>
      <dgm:t>
        <a:bodyPr/>
        <a:lstStyle/>
        <a:p>
          <a:r>
            <a:rPr lang="en-US" dirty="0" smtClean="0"/>
            <a:t>Impact patient care through the creative arts (visual art, literary arts, performing arts)</a:t>
          </a:r>
          <a:endParaRPr lang="en-US" dirty="0"/>
        </a:p>
      </dgm:t>
    </dgm:pt>
    <dgm:pt modelId="{FCCD82E8-70C1-EC4C-AAEE-4CB44A6FBF95}" type="parTrans" cxnId="{371A1503-8B94-D64F-BCC4-FBCF0E5A8D5B}">
      <dgm:prSet/>
      <dgm:spPr/>
      <dgm:t>
        <a:bodyPr/>
        <a:lstStyle/>
        <a:p>
          <a:endParaRPr lang="en-US"/>
        </a:p>
      </dgm:t>
    </dgm:pt>
    <dgm:pt modelId="{98A76108-2A55-3D44-99DA-BDDAE5928D27}" type="sibTrans" cxnId="{371A1503-8B94-D64F-BCC4-FBCF0E5A8D5B}">
      <dgm:prSet/>
      <dgm:spPr/>
      <dgm:t>
        <a:bodyPr/>
        <a:lstStyle/>
        <a:p>
          <a:endParaRPr lang="en-US"/>
        </a:p>
      </dgm:t>
    </dgm:pt>
    <dgm:pt modelId="{DBB61E83-E26E-4CF3-983B-A51C18F9ED81}" type="pres">
      <dgm:prSet presAssocID="{5994CF96-EFDB-49E2-B061-40CDD96F22BD}" presName="diagram" presStyleCnt="0">
        <dgm:presLayoutVars>
          <dgm:chPref val="1"/>
          <dgm:dir/>
          <dgm:animOne val="branch"/>
          <dgm:animLvl val="lvl"/>
          <dgm:resizeHandles/>
        </dgm:presLayoutVars>
      </dgm:prSet>
      <dgm:spPr/>
      <dgm:t>
        <a:bodyPr/>
        <a:lstStyle/>
        <a:p>
          <a:endParaRPr lang="en-US"/>
        </a:p>
      </dgm:t>
    </dgm:pt>
    <dgm:pt modelId="{4C2939EC-682A-4349-A81F-8C1773D9B8B7}" type="pres">
      <dgm:prSet presAssocID="{F133844D-9559-4600-B6DB-9177B280B532}" presName="root" presStyleCnt="0"/>
      <dgm:spPr/>
    </dgm:pt>
    <dgm:pt modelId="{898C9366-CB8C-47E1-B132-255FBA892CAA}" type="pres">
      <dgm:prSet presAssocID="{F133844D-9559-4600-B6DB-9177B280B532}" presName="rootComposite" presStyleCnt="0"/>
      <dgm:spPr/>
    </dgm:pt>
    <dgm:pt modelId="{4AF1B983-96D4-494E-8EA5-80762B9A7871}" type="pres">
      <dgm:prSet presAssocID="{F133844D-9559-4600-B6DB-9177B280B532}" presName="rootText" presStyleLbl="node1" presStyleIdx="0" presStyleCnt="2" custLinFactNeighborY="-2316"/>
      <dgm:spPr/>
      <dgm:t>
        <a:bodyPr/>
        <a:lstStyle/>
        <a:p>
          <a:endParaRPr lang="en-US"/>
        </a:p>
      </dgm:t>
    </dgm:pt>
    <dgm:pt modelId="{F75F1E6C-115D-4381-AD13-A29FDA813D95}" type="pres">
      <dgm:prSet presAssocID="{F133844D-9559-4600-B6DB-9177B280B532}" presName="rootConnector" presStyleLbl="node1" presStyleIdx="0" presStyleCnt="2"/>
      <dgm:spPr/>
      <dgm:t>
        <a:bodyPr/>
        <a:lstStyle/>
        <a:p>
          <a:endParaRPr lang="en-US"/>
        </a:p>
      </dgm:t>
    </dgm:pt>
    <dgm:pt modelId="{8ED1CA2B-09B6-43D1-9EC6-5D1C116DEAF5}" type="pres">
      <dgm:prSet presAssocID="{F133844D-9559-4600-B6DB-9177B280B532}" presName="childShape" presStyleCnt="0"/>
      <dgm:spPr/>
    </dgm:pt>
    <dgm:pt modelId="{9AF9C0D0-91BD-4E43-BD9A-2A0FECD0969B}" type="pres">
      <dgm:prSet presAssocID="{59975892-F3DC-407D-B6F6-7D3C73A89C46}" presName="Name13" presStyleLbl="parChTrans1D2" presStyleIdx="0" presStyleCnt="8"/>
      <dgm:spPr/>
      <dgm:t>
        <a:bodyPr/>
        <a:lstStyle/>
        <a:p>
          <a:endParaRPr lang="en-US"/>
        </a:p>
      </dgm:t>
    </dgm:pt>
    <dgm:pt modelId="{E9DD8FE9-049C-46FD-8D18-78A8AD05EC66}" type="pres">
      <dgm:prSet presAssocID="{132EC29F-8C7F-4926-AAA0-9843D6D3598F}" presName="childText" presStyleLbl="bgAcc1" presStyleIdx="0" presStyleCnt="8">
        <dgm:presLayoutVars>
          <dgm:bulletEnabled val="1"/>
        </dgm:presLayoutVars>
      </dgm:prSet>
      <dgm:spPr/>
      <dgm:t>
        <a:bodyPr/>
        <a:lstStyle/>
        <a:p>
          <a:endParaRPr lang="en-US"/>
        </a:p>
      </dgm:t>
    </dgm:pt>
    <dgm:pt modelId="{0EEDB5C0-3625-445F-BD67-34A6D8CAB189}" type="pres">
      <dgm:prSet presAssocID="{28A1B351-0024-4F66-8FC4-996DB4ECB706}" presName="Name13" presStyleLbl="parChTrans1D2" presStyleIdx="1" presStyleCnt="8"/>
      <dgm:spPr/>
      <dgm:t>
        <a:bodyPr/>
        <a:lstStyle/>
        <a:p>
          <a:endParaRPr lang="en-US"/>
        </a:p>
      </dgm:t>
    </dgm:pt>
    <dgm:pt modelId="{2BC74C7A-D237-430A-A765-E0D90AB8AFF9}" type="pres">
      <dgm:prSet presAssocID="{08EBE4D6-A94F-405A-90C5-6A1D615BC22C}" presName="childText" presStyleLbl="bgAcc1" presStyleIdx="1" presStyleCnt="8">
        <dgm:presLayoutVars>
          <dgm:bulletEnabled val="1"/>
        </dgm:presLayoutVars>
      </dgm:prSet>
      <dgm:spPr/>
      <dgm:t>
        <a:bodyPr/>
        <a:lstStyle/>
        <a:p>
          <a:endParaRPr lang="en-US"/>
        </a:p>
      </dgm:t>
    </dgm:pt>
    <dgm:pt modelId="{75B2370D-85B2-4D41-8CA9-BE48E418BF1D}" type="pres">
      <dgm:prSet presAssocID="{4DCDCA9D-4FCE-46E5-A7F2-57B83324EBD4}" presName="Name13" presStyleLbl="parChTrans1D2" presStyleIdx="2" presStyleCnt="8"/>
      <dgm:spPr/>
      <dgm:t>
        <a:bodyPr/>
        <a:lstStyle/>
        <a:p>
          <a:endParaRPr lang="en-US"/>
        </a:p>
      </dgm:t>
    </dgm:pt>
    <dgm:pt modelId="{21149A24-715A-4B18-A0D9-9BC914617F6F}" type="pres">
      <dgm:prSet presAssocID="{59CD686A-D137-4EE7-B006-4BE32E1B3A79}" presName="childText" presStyleLbl="bgAcc1" presStyleIdx="2" presStyleCnt="8">
        <dgm:presLayoutVars>
          <dgm:bulletEnabled val="1"/>
        </dgm:presLayoutVars>
      </dgm:prSet>
      <dgm:spPr/>
      <dgm:t>
        <a:bodyPr/>
        <a:lstStyle/>
        <a:p>
          <a:endParaRPr lang="en-US"/>
        </a:p>
      </dgm:t>
    </dgm:pt>
    <dgm:pt modelId="{E2DBE644-23AD-5949-BB1C-FB968AC2D59B}" type="pres">
      <dgm:prSet presAssocID="{9CC611B1-2150-434F-B377-0B1DF56697DF}" presName="root" presStyleCnt="0"/>
      <dgm:spPr/>
    </dgm:pt>
    <dgm:pt modelId="{30AFC7EB-7D6F-2641-9EE4-D0FB301116C3}" type="pres">
      <dgm:prSet presAssocID="{9CC611B1-2150-434F-B377-0B1DF56697DF}" presName="rootComposite" presStyleCnt="0"/>
      <dgm:spPr/>
    </dgm:pt>
    <dgm:pt modelId="{93627CE0-4E39-2F4C-96BB-2E2A8128F4D0}" type="pres">
      <dgm:prSet presAssocID="{9CC611B1-2150-434F-B377-0B1DF56697DF}" presName="rootText" presStyleLbl="node1" presStyleIdx="1" presStyleCnt="2"/>
      <dgm:spPr/>
      <dgm:t>
        <a:bodyPr/>
        <a:lstStyle/>
        <a:p>
          <a:endParaRPr lang="en-US"/>
        </a:p>
      </dgm:t>
    </dgm:pt>
    <dgm:pt modelId="{E39E6C69-5515-6D4B-B95C-7EA156708F97}" type="pres">
      <dgm:prSet presAssocID="{9CC611B1-2150-434F-B377-0B1DF56697DF}" presName="rootConnector" presStyleLbl="node1" presStyleIdx="1" presStyleCnt="2"/>
      <dgm:spPr/>
      <dgm:t>
        <a:bodyPr/>
        <a:lstStyle/>
        <a:p>
          <a:endParaRPr lang="en-US"/>
        </a:p>
      </dgm:t>
    </dgm:pt>
    <dgm:pt modelId="{41ADBFEB-384C-6448-974D-BC9B2453895E}" type="pres">
      <dgm:prSet presAssocID="{9CC611B1-2150-434F-B377-0B1DF56697DF}" presName="childShape" presStyleCnt="0"/>
      <dgm:spPr/>
    </dgm:pt>
    <dgm:pt modelId="{70294DB1-A971-7249-832B-B113372D428C}" type="pres">
      <dgm:prSet presAssocID="{FCCD82E8-70C1-EC4C-AAEE-4CB44A6FBF95}" presName="Name13" presStyleLbl="parChTrans1D2" presStyleIdx="3" presStyleCnt="8"/>
      <dgm:spPr/>
      <dgm:t>
        <a:bodyPr/>
        <a:lstStyle/>
        <a:p>
          <a:endParaRPr lang="en-US"/>
        </a:p>
      </dgm:t>
    </dgm:pt>
    <dgm:pt modelId="{46C96BFD-C98F-5141-ACBB-97E55E122A46}" type="pres">
      <dgm:prSet presAssocID="{27426384-441D-E142-BFF6-1EBF51C7CE7F}" presName="childText" presStyleLbl="bgAcc1" presStyleIdx="3" presStyleCnt="8">
        <dgm:presLayoutVars>
          <dgm:bulletEnabled val="1"/>
        </dgm:presLayoutVars>
      </dgm:prSet>
      <dgm:spPr/>
      <dgm:t>
        <a:bodyPr/>
        <a:lstStyle/>
        <a:p>
          <a:endParaRPr lang="en-US"/>
        </a:p>
      </dgm:t>
    </dgm:pt>
    <dgm:pt modelId="{7ACBFC37-D1E4-4DBC-BBDA-7F7485FC2A96}" type="pres">
      <dgm:prSet presAssocID="{05E7AE9B-6C14-469D-B2CB-2FB66BFC4A60}" presName="Name13" presStyleLbl="parChTrans1D2" presStyleIdx="4" presStyleCnt="8"/>
      <dgm:spPr/>
      <dgm:t>
        <a:bodyPr/>
        <a:lstStyle/>
        <a:p>
          <a:endParaRPr lang="en-US"/>
        </a:p>
      </dgm:t>
    </dgm:pt>
    <dgm:pt modelId="{CD04E84E-366C-4563-9B07-946A9DA6E11D}" type="pres">
      <dgm:prSet presAssocID="{6B8DB349-8F5F-46F4-A5F3-FC8FC23D732F}" presName="childText" presStyleLbl="bgAcc1" presStyleIdx="4" presStyleCnt="8">
        <dgm:presLayoutVars>
          <dgm:bulletEnabled val="1"/>
        </dgm:presLayoutVars>
      </dgm:prSet>
      <dgm:spPr/>
      <dgm:t>
        <a:bodyPr/>
        <a:lstStyle/>
        <a:p>
          <a:endParaRPr lang="en-US"/>
        </a:p>
      </dgm:t>
    </dgm:pt>
    <dgm:pt modelId="{529CEF29-0F5E-4CAD-AD79-78E6B396D2C3}" type="pres">
      <dgm:prSet presAssocID="{EAD980B4-3209-4175-B642-495D89F7D142}" presName="Name13" presStyleLbl="parChTrans1D2" presStyleIdx="5" presStyleCnt="8"/>
      <dgm:spPr/>
      <dgm:t>
        <a:bodyPr/>
        <a:lstStyle/>
        <a:p>
          <a:endParaRPr lang="en-US"/>
        </a:p>
      </dgm:t>
    </dgm:pt>
    <dgm:pt modelId="{8BCA31D2-6286-455D-9BE3-82EF1BF1BF67}" type="pres">
      <dgm:prSet presAssocID="{81DBB3D1-CF49-4501-BDB1-8F3781B8D00D}" presName="childText" presStyleLbl="bgAcc1" presStyleIdx="5" presStyleCnt="8">
        <dgm:presLayoutVars>
          <dgm:bulletEnabled val="1"/>
        </dgm:presLayoutVars>
      </dgm:prSet>
      <dgm:spPr/>
      <dgm:t>
        <a:bodyPr/>
        <a:lstStyle/>
        <a:p>
          <a:endParaRPr lang="en-US"/>
        </a:p>
      </dgm:t>
    </dgm:pt>
    <dgm:pt modelId="{33A421B7-F2B2-422E-B4B0-37A0175B9879}" type="pres">
      <dgm:prSet presAssocID="{07F73340-AC00-4FCF-82DF-172EF70470A7}" presName="Name13" presStyleLbl="parChTrans1D2" presStyleIdx="6" presStyleCnt="8"/>
      <dgm:spPr/>
      <dgm:t>
        <a:bodyPr/>
        <a:lstStyle/>
        <a:p>
          <a:endParaRPr lang="en-US"/>
        </a:p>
      </dgm:t>
    </dgm:pt>
    <dgm:pt modelId="{E4585283-CF47-4271-83B9-CDF0DB76F384}" type="pres">
      <dgm:prSet presAssocID="{176D0625-2050-41A0-B4E6-638024615E94}" presName="childText" presStyleLbl="bgAcc1" presStyleIdx="6" presStyleCnt="8">
        <dgm:presLayoutVars>
          <dgm:bulletEnabled val="1"/>
        </dgm:presLayoutVars>
      </dgm:prSet>
      <dgm:spPr/>
      <dgm:t>
        <a:bodyPr/>
        <a:lstStyle/>
        <a:p>
          <a:endParaRPr lang="en-US"/>
        </a:p>
      </dgm:t>
    </dgm:pt>
    <dgm:pt modelId="{5C8718F4-0D7B-4796-9420-83B460A126FB}" type="pres">
      <dgm:prSet presAssocID="{B201C8E7-AE50-4F27-99BC-18DA673FC6AE}" presName="Name13" presStyleLbl="parChTrans1D2" presStyleIdx="7" presStyleCnt="8"/>
      <dgm:spPr/>
      <dgm:t>
        <a:bodyPr/>
        <a:lstStyle/>
        <a:p>
          <a:endParaRPr lang="en-US"/>
        </a:p>
      </dgm:t>
    </dgm:pt>
    <dgm:pt modelId="{459484BF-409F-479B-B13E-46DAE68BB271}" type="pres">
      <dgm:prSet presAssocID="{EE11D230-DAEA-418E-BC21-ACE664303BE8}" presName="childText" presStyleLbl="bgAcc1" presStyleIdx="7" presStyleCnt="8">
        <dgm:presLayoutVars>
          <dgm:bulletEnabled val="1"/>
        </dgm:presLayoutVars>
      </dgm:prSet>
      <dgm:spPr/>
      <dgm:t>
        <a:bodyPr/>
        <a:lstStyle/>
        <a:p>
          <a:endParaRPr lang="en-US"/>
        </a:p>
      </dgm:t>
    </dgm:pt>
  </dgm:ptLst>
  <dgm:cxnLst>
    <dgm:cxn modelId="{53EC6777-BEF5-47AF-96B8-E1E8538E0F19}" srcId="{9CC611B1-2150-434F-B377-0B1DF56697DF}" destId="{176D0625-2050-41A0-B4E6-638024615E94}" srcOrd="3" destOrd="0" parTransId="{07F73340-AC00-4FCF-82DF-172EF70470A7}" sibTransId="{C5D62D0E-085F-4008-9A48-1572B8F5455F}"/>
    <dgm:cxn modelId="{EA9347D4-A092-8F49-B00D-87922F37A9C4}" type="presOf" srcId="{FCCD82E8-70C1-EC4C-AAEE-4CB44A6FBF95}" destId="{70294DB1-A971-7249-832B-B113372D428C}" srcOrd="0" destOrd="0" presId="urn:microsoft.com/office/officeart/2005/8/layout/hierarchy3"/>
    <dgm:cxn modelId="{2AC6AEE0-9B5C-2748-B1DA-E10A5819812B}" type="presOf" srcId="{176D0625-2050-41A0-B4E6-638024615E94}" destId="{E4585283-CF47-4271-83B9-CDF0DB76F384}" srcOrd="0" destOrd="0" presId="urn:microsoft.com/office/officeart/2005/8/layout/hierarchy3"/>
    <dgm:cxn modelId="{14808E28-EFB3-654F-8CDD-A4BC6170057D}" type="presOf" srcId="{EE11D230-DAEA-418E-BC21-ACE664303BE8}" destId="{459484BF-409F-479B-B13E-46DAE68BB271}" srcOrd="0" destOrd="0" presId="urn:microsoft.com/office/officeart/2005/8/layout/hierarchy3"/>
    <dgm:cxn modelId="{F231CDD6-0413-42A5-A19A-D048C51E5C30}" srcId="{5994CF96-EFDB-49E2-B061-40CDD96F22BD}" destId="{9CC611B1-2150-434F-B377-0B1DF56697DF}" srcOrd="1" destOrd="0" parTransId="{67772097-F072-4CC0-B6BD-E75E2C3804F2}" sibTransId="{41E62568-D8D5-46C2-80C5-0764B7E77EDD}"/>
    <dgm:cxn modelId="{5E2CE353-5101-3345-9314-2725D73BD4DD}" type="presOf" srcId="{59CD686A-D137-4EE7-B006-4BE32E1B3A79}" destId="{21149A24-715A-4B18-A0D9-9BC914617F6F}" srcOrd="0" destOrd="0" presId="urn:microsoft.com/office/officeart/2005/8/layout/hierarchy3"/>
    <dgm:cxn modelId="{0D78906F-DB9E-2B45-B9B8-5273EF4F7592}" type="presOf" srcId="{27426384-441D-E142-BFF6-1EBF51C7CE7F}" destId="{46C96BFD-C98F-5141-ACBB-97E55E122A46}" srcOrd="0" destOrd="0" presId="urn:microsoft.com/office/officeart/2005/8/layout/hierarchy3"/>
    <dgm:cxn modelId="{73A5EA10-6E11-874A-83F7-A32D13F7CAFC}" type="presOf" srcId="{05E7AE9B-6C14-469D-B2CB-2FB66BFC4A60}" destId="{7ACBFC37-D1E4-4DBC-BBDA-7F7485FC2A96}" srcOrd="0" destOrd="0" presId="urn:microsoft.com/office/officeart/2005/8/layout/hierarchy3"/>
    <dgm:cxn modelId="{95CCDDFB-BEC4-48B3-87B4-ADD59B82A96C}" srcId="{F133844D-9559-4600-B6DB-9177B280B532}" destId="{132EC29F-8C7F-4926-AAA0-9843D6D3598F}" srcOrd="0" destOrd="0" parTransId="{59975892-F3DC-407D-B6F6-7D3C73A89C46}" sibTransId="{382C8AB3-7210-412D-8430-FB0F87435440}"/>
    <dgm:cxn modelId="{371A1503-8B94-D64F-BCC4-FBCF0E5A8D5B}" srcId="{9CC611B1-2150-434F-B377-0B1DF56697DF}" destId="{27426384-441D-E142-BFF6-1EBF51C7CE7F}" srcOrd="0" destOrd="0" parTransId="{FCCD82E8-70C1-EC4C-AAEE-4CB44A6FBF95}" sibTransId="{98A76108-2A55-3D44-99DA-BDDAE5928D27}"/>
    <dgm:cxn modelId="{CC02F2EC-7F03-4D34-B61D-D3EFBB6A3C2C}" srcId="{5994CF96-EFDB-49E2-B061-40CDD96F22BD}" destId="{F133844D-9559-4600-B6DB-9177B280B532}" srcOrd="0" destOrd="0" parTransId="{A345A6B4-322F-402B-AC24-826DB5AA5FC3}" sibTransId="{8633952B-092F-4827-9230-79713CB36E25}"/>
    <dgm:cxn modelId="{E2157476-DBA8-334E-8B7C-7EBE169041C0}" type="presOf" srcId="{F133844D-9559-4600-B6DB-9177B280B532}" destId="{4AF1B983-96D4-494E-8EA5-80762B9A7871}" srcOrd="0" destOrd="0" presId="urn:microsoft.com/office/officeart/2005/8/layout/hierarchy3"/>
    <dgm:cxn modelId="{F78A79BB-0208-4A76-B500-799231D28A77}" srcId="{9CC611B1-2150-434F-B377-0B1DF56697DF}" destId="{81DBB3D1-CF49-4501-BDB1-8F3781B8D00D}" srcOrd="2" destOrd="0" parTransId="{EAD980B4-3209-4175-B642-495D89F7D142}" sibTransId="{C61AE648-CEA3-40C8-9256-7555247E7AB1}"/>
    <dgm:cxn modelId="{47D537B9-74AC-405D-A8A0-4EB330D4932A}" srcId="{F133844D-9559-4600-B6DB-9177B280B532}" destId="{08EBE4D6-A94F-405A-90C5-6A1D615BC22C}" srcOrd="1" destOrd="0" parTransId="{28A1B351-0024-4F66-8FC4-996DB4ECB706}" sibTransId="{8D80A415-6B2D-45C9-9FF4-481D8891C6CA}"/>
    <dgm:cxn modelId="{66505D2F-DF4C-4BAE-B81F-71B85E2CE789}" srcId="{9CC611B1-2150-434F-B377-0B1DF56697DF}" destId="{EE11D230-DAEA-418E-BC21-ACE664303BE8}" srcOrd="4" destOrd="0" parTransId="{B201C8E7-AE50-4F27-99BC-18DA673FC6AE}" sibTransId="{2C45C6DD-C903-4071-B2EC-715D7C5C2752}"/>
    <dgm:cxn modelId="{7EC3285C-B312-4E4E-95D2-95923318B701}" type="presOf" srcId="{EAD980B4-3209-4175-B642-495D89F7D142}" destId="{529CEF29-0F5E-4CAD-AD79-78E6B396D2C3}" srcOrd="0" destOrd="0" presId="urn:microsoft.com/office/officeart/2005/8/layout/hierarchy3"/>
    <dgm:cxn modelId="{7DBC02A9-B1BE-FE49-BC0F-8D6536A4DBF7}" type="presOf" srcId="{5994CF96-EFDB-49E2-B061-40CDD96F22BD}" destId="{DBB61E83-E26E-4CF3-983B-A51C18F9ED81}" srcOrd="0" destOrd="0" presId="urn:microsoft.com/office/officeart/2005/8/layout/hierarchy3"/>
    <dgm:cxn modelId="{4D0AEF03-C4E9-B041-8E3F-4C833A276A83}" type="presOf" srcId="{28A1B351-0024-4F66-8FC4-996DB4ECB706}" destId="{0EEDB5C0-3625-445F-BD67-34A6D8CAB189}" srcOrd="0" destOrd="0" presId="urn:microsoft.com/office/officeart/2005/8/layout/hierarchy3"/>
    <dgm:cxn modelId="{01F13627-1BB6-EC49-9372-4AFEBB3CF5EC}" type="presOf" srcId="{132EC29F-8C7F-4926-AAA0-9843D6D3598F}" destId="{E9DD8FE9-049C-46FD-8D18-78A8AD05EC66}" srcOrd="0" destOrd="0" presId="urn:microsoft.com/office/officeart/2005/8/layout/hierarchy3"/>
    <dgm:cxn modelId="{5CFE6E8C-0163-5544-926F-FDE268C237D3}" type="presOf" srcId="{F133844D-9559-4600-B6DB-9177B280B532}" destId="{F75F1E6C-115D-4381-AD13-A29FDA813D95}" srcOrd="1" destOrd="0" presId="urn:microsoft.com/office/officeart/2005/8/layout/hierarchy3"/>
    <dgm:cxn modelId="{D08A5F51-8D2A-194B-8833-3A91D1ECCCBD}" type="presOf" srcId="{6B8DB349-8F5F-46F4-A5F3-FC8FC23D732F}" destId="{CD04E84E-366C-4563-9B07-946A9DA6E11D}" srcOrd="0" destOrd="0" presId="urn:microsoft.com/office/officeart/2005/8/layout/hierarchy3"/>
    <dgm:cxn modelId="{80427E75-8892-FF4A-8644-05918CA6977F}" type="presOf" srcId="{59975892-F3DC-407D-B6F6-7D3C73A89C46}" destId="{9AF9C0D0-91BD-4E43-BD9A-2A0FECD0969B}" srcOrd="0" destOrd="0" presId="urn:microsoft.com/office/officeart/2005/8/layout/hierarchy3"/>
    <dgm:cxn modelId="{83198499-3B2F-47EA-A976-B47E0DEAB2D4}" srcId="{9CC611B1-2150-434F-B377-0B1DF56697DF}" destId="{6B8DB349-8F5F-46F4-A5F3-FC8FC23D732F}" srcOrd="1" destOrd="0" parTransId="{05E7AE9B-6C14-469D-B2CB-2FB66BFC4A60}" sibTransId="{56C773E4-1663-45B1-8F8A-D76278604789}"/>
    <dgm:cxn modelId="{02080568-B6C2-D64E-AC98-6F362AC71BB9}" type="presOf" srcId="{B201C8E7-AE50-4F27-99BC-18DA673FC6AE}" destId="{5C8718F4-0D7B-4796-9420-83B460A126FB}" srcOrd="0" destOrd="0" presId="urn:microsoft.com/office/officeart/2005/8/layout/hierarchy3"/>
    <dgm:cxn modelId="{78CE227A-02B8-AD47-9113-3D01ADADAEAA}" type="presOf" srcId="{08EBE4D6-A94F-405A-90C5-6A1D615BC22C}" destId="{2BC74C7A-D237-430A-A765-E0D90AB8AFF9}" srcOrd="0" destOrd="0" presId="urn:microsoft.com/office/officeart/2005/8/layout/hierarchy3"/>
    <dgm:cxn modelId="{23FBF4BD-8E75-480A-A655-3EBC458B8F02}" srcId="{F133844D-9559-4600-B6DB-9177B280B532}" destId="{59CD686A-D137-4EE7-B006-4BE32E1B3A79}" srcOrd="2" destOrd="0" parTransId="{4DCDCA9D-4FCE-46E5-A7F2-57B83324EBD4}" sibTransId="{6D88FD34-02CF-4BCD-A0BE-30D815BE5598}"/>
    <dgm:cxn modelId="{70A7B4B4-8B05-AA42-BCDD-B9A4CA4C7ABE}" type="presOf" srcId="{4DCDCA9D-4FCE-46E5-A7F2-57B83324EBD4}" destId="{75B2370D-85B2-4D41-8CA9-BE48E418BF1D}" srcOrd="0" destOrd="0" presId="urn:microsoft.com/office/officeart/2005/8/layout/hierarchy3"/>
    <dgm:cxn modelId="{5C5C3B7C-E24D-934A-90AE-56324FDB8F08}" type="presOf" srcId="{07F73340-AC00-4FCF-82DF-172EF70470A7}" destId="{33A421B7-F2B2-422E-B4B0-37A0175B9879}" srcOrd="0" destOrd="0" presId="urn:microsoft.com/office/officeart/2005/8/layout/hierarchy3"/>
    <dgm:cxn modelId="{57F45ED8-942D-A244-A7C5-0B78CC7DB7F0}" type="presOf" srcId="{81DBB3D1-CF49-4501-BDB1-8F3781B8D00D}" destId="{8BCA31D2-6286-455D-9BE3-82EF1BF1BF67}" srcOrd="0" destOrd="0" presId="urn:microsoft.com/office/officeart/2005/8/layout/hierarchy3"/>
    <dgm:cxn modelId="{CFA6391F-C644-4D4D-B643-B48A9DABB9BF}" type="presOf" srcId="{9CC611B1-2150-434F-B377-0B1DF56697DF}" destId="{E39E6C69-5515-6D4B-B95C-7EA156708F97}" srcOrd="1" destOrd="0" presId="urn:microsoft.com/office/officeart/2005/8/layout/hierarchy3"/>
    <dgm:cxn modelId="{60232F3C-21CF-6345-9F3B-CFF19FB6E25E}" type="presOf" srcId="{9CC611B1-2150-434F-B377-0B1DF56697DF}" destId="{93627CE0-4E39-2F4C-96BB-2E2A8128F4D0}" srcOrd="0" destOrd="0" presId="urn:microsoft.com/office/officeart/2005/8/layout/hierarchy3"/>
    <dgm:cxn modelId="{E7B772C0-F2B8-F84E-BB99-02681750040D}" type="presParOf" srcId="{DBB61E83-E26E-4CF3-983B-A51C18F9ED81}" destId="{4C2939EC-682A-4349-A81F-8C1773D9B8B7}" srcOrd="0" destOrd="0" presId="urn:microsoft.com/office/officeart/2005/8/layout/hierarchy3"/>
    <dgm:cxn modelId="{863C654E-4455-AA4D-B3A9-145B224D227C}" type="presParOf" srcId="{4C2939EC-682A-4349-A81F-8C1773D9B8B7}" destId="{898C9366-CB8C-47E1-B132-255FBA892CAA}" srcOrd="0" destOrd="0" presId="urn:microsoft.com/office/officeart/2005/8/layout/hierarchy3"/>
    <dgm:cxn modelId="{91B3721D-F67C-0443-972E-BDF17C357636}" type="presParOf" srcId="{898C9366-CB8C-47E1-B132-255FBA892CAA}" destId="{4AF1B983-96D4-494E-8EA5-80762B9A7871}" srcOrd="0" destOrd="0" presId="urn:microsoft.com/office/officeart/2005/8/layout/hierarchy3"/>
    <dgm:cxn modelId="{04D1A946-23DF-5747-A519-99AA93E2095D}" type="presParOf" srcId="{898C9366-CB8C-47E1-B132-255FBA892CAA}" destId="{F75F1E6C-115D-4381-AD13-A29FDA813D95}" srcOrd="1" destOrd="0" presId="urn:microsoft.com/office/officeart/2005/8/layout/hierarchy3"/>
    <dgm:cxn modelId="{94AC323F-7617-CD42-8E13-C9DD732B40FA}" type="presParOf" srcId="{4C2939EC-682A-4349-A81F-8C1773D9B8B7}" destId="{8ED1CA2B-09B6-43D1-9EC6-5D1C116DEAF5}" srcOrd="1" destOrd="0" presId="urn:microsoft.com/office/officeart/2005/8/layout/hierarchy3"/>
    <dgm:cxn modelId="{7C6954BC-0116-6645-B2AB-9EB5E4565A9C}" type="presParOf" srcId="{8ED1CA2B-09B6-43D1-9EC6-5D1C116DEAF5}" destId="{9AF9C0D0-91BD-4E43-BD9A-2A0FECD0969B}" srcOrd="0" destOrd="0" presId="urn:microsoft.com/office/officeart/2005/8/layout/hierarchy3"/>
    <dgm:cxn modelId="{AAE64C8C-DE36-E44A-9D4B-74C2A226C5CB}" type="presParOf" srcId="{8ED1CA2B-09B6-43D1-9EC6-5D1C116DEAF5}" destId="{E9DD8FE9-049C-46FD-8D18-78A8AD05EC66}" srcOrd="1" destOrd="0" presId="urn:microsoft.com/office/officeart/2005/8/layout/hierarchy3"/>
    <dgm:cxn modelId="{96B3CE7C-0997-9F4D-BD0C-635C10BABD26}" type="presParOf" srcId="{8ED1CA2B-09B6-43D1-9EC6-5D1C116DEAF5}" destId="{0EEDB5C0-3625-445F-BD67-34A6D8CAB189}" srcOrd="2" destOrd="0" presId="urn:microsoft.com/office/officeart/2005/8/layout/hierarchy3"/>
    <dgm:cxn modelId="{041B500B-D2A6-A047-8F5C-219208B2B6A9}" type="presParOf" srcId="{8ED1CA2B-09B6-43D1-9EC6-5D1C116DEAF5}" destId="{2BC74C7A-D237-430A-A765-E0D90AB8AFF9}" srcOrd="3" destOrd="0" presId="urn:microsoft.com/office/officeart/2005/8/layout/hierarchy3"/>
    <dgm:cxn modelId="{59BA027C-2DBF-6E4B-8AA3-706B93FA3858}" type="presParOf" srcId="{8ED1CA2B-09B6-43D1-9EC6-5D1C116DEAF5}" destId="{75B2370D-85B2-4D41-8CA9-BE48E418BF1D}" srcOrd="4" destOrd="0" presId="urn:microsoft.com/office/officeart/2005/8/layout/hierarchy3"/>
    <dgm:cxn modelId="{66802208-0BE0-9347-ABE3-3BD94F301BE2}" type="presParOf" srcId="{8ED1CA2B-09B6-43D1-9EC6-5D1C116DEAF5}" destId="{21149A24-715A-4B18-A0D9-9BC914617F6F}" srcOrd="5" destOrd="0" presId="urn:microsoft.com/office/officeart/2005/8/layout/hierarchy3"/>
    <dgm:cxn modelId="{B840EB68-9E87-5C49-A749-C57EAEE134F9}" type="presParOf" srcId="{DBB61E83-E26E-4CF3-983B-A51C18F9ED81}" destId="{E2DBE644-23AD-5949-BB1C-FB968AC2D59B}" srcOrd="1" destOrd="0" presId="urn:microsoft.com/office/officeart/2005/8/layout/hierarchy3"/>
    <dgm:cxn modelId="{63CABC27-4782-4F40-823B-87107D26C73F}" type="presParOf" srcId="{E2DBE644-23AD-5949-BB1C-FB968AC2D59B}" destId="{30AFC7EB-7D6F-2641-9EE4-D0FB301116C3}" srcOrd="0" destOrd="0" presId="urn:microsoft.com/office/officeart/2005/8/layout/hierarchy3"/>
    <dgm:cxn modelId="{A13D5970-DF1D-FA4F-A39D-0AF38938E565}" type="presParOf" srcId="{30AFC7EB-7D6F-2641-9EE4-D0FB301116C3}" destId="{93627CE0-4E39-2F4C-96BB-2E2A8128F4D0}" srcOrd="0" destOrd="0" presId="urn:microsoft.com/office/officeart/2005/8/layout/hierarchy3"/>
    <dgm:cxn modelId="{2F6608C5-E6F8-FC4F-A6EE-1093284A3454}" type="presParOf" srcId="{30AFC7EB-7D6F-2641-9EE4-D0FB301116C3}" destId="{E39E6C69-5515-6D4B-B95C-7EA156708F97}" srcOrd="1" destOrd="0" presId="urn:microsoft.com/office/officeart/2005/8/layout/hierarchy3"/>
    <dgm:cxn modelId="{F5258B49-A6B3-6A41-8886-77964FF28E77}" type="presParOf" srcId="{E2DBE644-23AD-5949-BB1C-FB968AC2D59B}" destId="{41ADBFEB-384C-6448-974D-BC9B2453895E}" srcOrd="1" destOrd="0" presId="urn:microsoft.com/office/officeart/2005/8/layout/hierarchy3"/>
    <dgm:cxn modelId="{7BA64836-35D5-4F4A-89CE-FFDA0A57E63F}" type="presParOf" srcId="{41ADBFEB-384C-6448-974D-BC9B2453895E}" destId="{70294DB1-A971-7249-832B-B113372D428C}" srcOrd="0" destOrd="0" presId="urn:microsoft.com/office/officeart/2005/8/layout/hierarchy3"/>
    <dgm:cxn modelId="{8F60B92F-BCAD-A442-A3FB-04D3D9340D5C}" type="presParOf" srcId="{41ADBFEB-384C-6448-974D-BC9B2453895E}" destId="{46C96BFD-C98F-5141-ACBB-97E55E122A46}" srcOrd="1" destOrd="0" presId="urn:microsoft.com/office/officeart/2005/8/layout/hierarchy3"/>
    <dgm:cxn modelId="{5E080314-F648-E048-B472-3CDD579846CA}" type="presParOf" srcId="{41ADBFEB-384C-6448-974D-BC9B2453895E}" destId="{7ACBFC37-D1E4-4DBC-BBDA-7F7485FC2A96}" srcOrd="2" destOrd="0" presId="urn:microsoft.com/office/officeart/2005/8/layout/hierarchy3"/>
    <dgm:cxn modelId="{1B082822-3685-F946-A30D-A46C2E55D378}" type="presParOf" srcId="{41ADBFEB-384C-6448-974D-BC9B2453895E}" destId="{CD04E84E-366C-4563-9B07-946A9DA6E11D}" srcOrd="3" destOrd="0" presId="urn:microsoft.com/office/officeart/2005/8/layout/hierarchy3"/>
    <dgm:cxn modelId="{06EA48DF-7514-7F43-856C-96F36B8AD75E}" type="presParOf" srcId="{41ADBFEB-384C-6448-974D-BC9B2453895E}" destId="{529CEF29-0F5E-4CAD-AD79-78E6B396D2C3}" srcOrd="4" destOrd="0" presId="urn:microsoft.com/office/officeart/2005/8/layout/hierarchy3"/>
    <dgm:cxn modelId="{86A67BE6-8306-564E-9819-3DC0742C2C65}" type="presParOf" srcId="{41ADBFEB-384C-6448-974D-BC9B2453895E}" destId="{8BCA31D2-6286-455D-9BE3-82EF1BF1BF67}" srcOrd="5" destOrd="0" presId="urn:microsoft.com/office/officeart/2005/8/layout/hierarchy3"/>
    <dgm:cxn modelId="{A012E2CB-2735-EF4A-A09A-7302C32973B3}" type="presParOf" srcId="{41ADBFEB-384C-6448-974D-BC9B2453895E}" destId="{33A421B7-F2B2-422E-B4B0-37A0175B9879}" srcOrd="6" destOrd="0" presId="urn:microsoft.com/office/officeart/2005/8/layout/hierarchy3"/>
    <dgm:cxn modelId="{D3438DCB-14D9-4643-A975-F9067723FEE2}" type="presParOf" srcId="{41ADBFEB-384C-6448-974D-BC9B2453895E}" destId="{E4585283-CF47-4271-83B9-CDF0DB76F384}" srcOrd="7" destOrd="0" presId="urn:microsoft.com/office/officeart/2005/8/layout/hierarchy3"/>
    <dgm:cxn modelId="{54B8311F-F0A3-D049-831A-D57303B0C78D}" type="presParOf" srcId="{41ADBFEB-384C-6448-974D-BC9B2453895E}" destId="{5C8718F4-0D7B-4796-9420-83B460A126FB}" srcOrd="8" destOrd="0" presId="urn:microsoft.com/office/officeart/2005/8/layout/hierarchy3"/>
    <dgm:cxn modelId="{B4B46B78-0B8A-6A4C-AE52-469F8D45F4D1}" type="presParOf" srcId="{41ADBFEB-384C-6448-974D-BC9B2453895E}" destId="{459484BF-409F-479B-B13E-46DAE68BB27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4CF96-EFDB-49E2-B061-40CDD96F22B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133844D-9559-4600-B6DB-9177B280B532}">
      <dgm:prSet phldrT="[Text]"/>
      <dgm:spPr/>
      <dgm:t>
        <a:bodyPr/>
        <a:lstStyle/>
        <a:p>
          <a:r>
            <a:rPr lang="en-US" dirty="0" smtClean="0"/>
            <a:t>UF Center for  Arts in Medicine</a:t>
          </a:r>
          <a:endParaRPr lang="en-US" dirty="0"/>
        </a:p>
      </dgm:t>
    </dgm:pt>
    <dgm:pt modelId="{A345A6B4-322F-402B-AC24-826DB5AA5FC3}" type="parTrans" cxnId="{CC02F2EC-7F03-4D34-B61D-D3EFBB6A3C2C}">
      <dgm:prSet/>
      <dgm:spPr/>
      <dgm:t>
        <a:bodyPr/>
        <a:lstStyle/>
        <a:p>
          <a:endParaRPr lang="en-US"/>
        </a:p>
      </dgm:t>
    </dgm:pt>
    <dgm:pt modelId="{8633952B-092F-4827-9230-79713CB36E25}" type="sibTrans" cxnId="{CC02F2EC-7F03-4D34-B61D-D3EFBB6A3C2C}">
      <dgm:prSet/>
      <dgm:spPr/>
      <dgm:t>
        <a:bodyPr/>
        <a:lstStyle/>
        <a:p>
          <a:endParaRPr lang="en-US"/>
        </a:p>
      </dgm:t>
    </dgm:pt>
    <dgm:pt modelId="{132EC29F-8C7F-4926-AAA0-9843D6D3598F}">
      <dgm:prSet phldrT="[Text]" custT="1"/>
      <dgm:spPr/>
      <dgm:t>
        <a:bodyPr/>
        <a:lstStyle/>
        <a:p>
          <a:r>
            <a:rPr lang="en-US" sz="700" dirty="0" smtClean="0"/>
            <a:t>Education</a:t>
          </a:r>
          <a:endParaRPr lang="en-US" sz="700" dirty="0"/>
        </a:p>
      </dgm:t>
    </dgm:pt>
    <dgm:pt modelId="{59975892-F3DC-407D-B6F6-7D3C73A89C46}" type="parTrans" cxnId="{95CCDDFB-BEC4-48B3-87B4-ADD59B82A96C}">
      <dgm:prSet/>
      <dgm:spPr/>
      <dgm:t>
        <a:bodyPr/>
        <a:lstStyle/>
        <a:p>
          <a:endParaRPr lang="en-US"/>
        </a:p>
      </dgm:t>
    </dgm:pt>
    <dgm:pt modelId="{382C8AB3-7210-412D-8430-FB0F87435440}" type="sibTrans" cxnId="{95CCDDFB-BEC4-48B3-87B4-ADD59B82A96C}">
      <dgm:prSet/>
      <dgm:spPr/>
      <dgm:t>
        <a:bodyPr/>
        <a:lstStyle/>
        <a:p>
          <a:endParaRPr lang="en-US"/>
        </a:p>
      </dgm:t>
    </dgm:pt>
    <dgm:pt modelId="{08EBE4D6-A94F-405A-90C5-6A1D615BC22C}">
      <dgm:prSet phldrT="[Text]"/>
      <dgm:spPr/>
      <dgm:t>
        <a:bodyPr/>
        <a:lstStyle/>
        <a:p>
          <a:r>
            <a:rPr lang="en-US" dirty="0" smtClean="0"/>
            <a:t>Research</a:t>
          </a:r>
          <a:endParaRPr lang="en-US" dirty="0"/>
        </a:p>
      </dgm:t>
    </dgm:pt>
    <dgm:pt modelId="{28A1B351-0024-4F66-8FC4-996DB4ECB706}" type="parTrans" cxnId="{47D537B9-74AC-405D-A8A0-4EB330D4932A}">
      <dgm:prSet/>
      <dgm:spPr/>
      <dgm:t>
        <a:bodyPr/>
        <a:lstStyle/>
        <a:p>
          <a:endParaRPr lang="en-US"/>
        </a:p>
      </dgm:t>
    </dgm:pt>
    <dgm:pt modelId="{8D80A415-6B2D-45C9-9FF4-481D8891C6CA}" type="sibTrans" cxnId="{47D537B9-74AC-405D-A8A0-4EB330D4932A}">
      <dgm:prSet/>
      <dgm:spPr/>
      <dgm:t>
        <a:bodyPr/>
        <a:lstStyle/>
        <a:p>
          <a:endParaRPr lang="en-US"/>
        </a:p>
      </dgm:t>
    </dgm:pt>
    <dgm:pt modelId="{84FB93EF-D4B3-46BB-A004-7148311E3A59}">
      <dgm:prSet phldrT="[Text]"/>
      <dgm:spPr/>
      <dgm:t>
        <a:bodyPr/>
        <a:lstStyle/>
        <a:p>
          <a:r>
            <a:rPr lang="en-US" dirty="0" err="1" smtClean="0"/>
            <a:t>Criser</a:t>
          </a:r>
          <a:r>
            <a:rPr lang="en-US" dirty="0" smtClean="0"/>
            <a:t> Cancer Resource Center</a:t>
          </a:r>
          <a:endParaRPr lang="en-US" dirty="0"/>
        </a:p>
      </dgm:t>
    </dgm:pt>
    <dgm:pt modelId="{52A03C5C-6FE6-40BC-B06C-35DB766A95D7}" type="parTrans" cxnId="{239B196A-2911-47E8-9DF0-2F101838F588}">
      <dgm:prSet/>
      <dgm:spPr/>
      <dgm:t>
        <a:bodyPr/>
        <a:lstStyle/>
        <a:p>
          <a:endParaRPr lang="en-US"/>
        </a:p>
      </dgm:t>
    </dgm:pt>
    <dgm:pt modelId="{685C281F-DFBF-4029-B5E0-DD61C5265A31}" type="sibTrans" cxnId="{239B196A-2911-47E8-9DF0-2F101838F588}">
      <dgm:prSet/>
      <dgm:spPr/>
      <dgm:t>
        <a:bodyPr/>
        <a:lstStyle/>
        <a:p>
          <a:endParaRPr lang="en-US"/>
        </a:p>
      </dgm:t>
    </dgm:pt>
    <dgm:pt modelId="{B5819B75-5DEE-4F37-AD52-A3814C0D0271}">
      <dgm:prSet/>
      <dgm:spPr/>
      <dgm:t>
        <a:bodyPr/>
        <a:lstStyle/>
        <a:p>
          <a:r>
            <a:rPr lang="en-US" dirty="0" smtClean="0"/>
            <a:t>Outreach</a:t>
          </a:r>
          <a:endParaRPr lang="en-US" dirty="0"/>
        </a:p>
      </dgm:t>
    </dgm:pt>
    <dgm:pt modelId="{A3B27505-1EA4-4AA1-85AF-61A39D0A0D1D}" type="parTrans" cxnId="{4E0106A5-8E6F-4377-A427-0FEFAACB897F}">
      <dgm:prSet/>
      <dgm:spPr/>
      <dgm:t>
        <a:bodyPr/>
        <a:lstStyle/>
        <a:p>
          <a:endParaRPr lang="en-US"/>
        </a:p>
      </dgm:t>
    </dgm:pt>
    <dgm:pt modelId="{0A447AE6-69A8-4E7E-BD02-9051CB8A0455}" type="sibTrans" cxnId="{4E0106A5-8E6F-4377-A427-0FEFAACB897F}">
      <dgm:prSet/>
      <dgm:spPr/>
      <dgm:t>
        <a:bodyPr/>
        <a:lstStyle/>
        <a:p>
          <a:endParaRPr lang="en-US"/>
        </a:p>
      </dgm:t>
    </dgm:pt>
    <dgm:pt modelId="{6B8DB349-8F5F-46F4-A5F3-FC8FC23D732F}">
      <dgm:prSet phldrT="[Text]"/>
      <dgm:spPr/>
      <dgm:t>
        <a:bodyPr/>
        <a:lstStyle/>
        <a:p>
          <a:r>
            <a:rPr lang="en-US" dirty="0" smtClean="0"/>
            <a:t>Print and Electronic Resource Libraries</a:t>
          </a:r>
          <a:endParaRPr lang="en-US" dirty="0"/>
        </a:p>
      </dgm:t>
    </dgm:pt>
    <dgm:pt modelId="{05E7AE9B-6C14-469D-B2CB-2FB66BFC4A60}" type="parTrans" cxnId="{83198499-3B2F-47EA-A976-B47E0DEAB2D4}">
      <dgm:prSet/>
      <dgm:spPr/>
      <dgm:t>
        <a:bodyPr/>
        <a:lstStyle/>
        <a:p>
          <a:endParaRPr lang="en-US"/>
        </a:p>
      </dgm:t>
    </dgm:pt>
    <dgm:pt modelId="{56C773E4-1663-45B1-8F8A-D76278604789}" type="sibTrans" cxnId="{83198499-3B2F-47EA-A976-B47E0DEAB2D4}">
      <dgm:prSet/>
      <dgm:spPr/>
      <dgm:t>
        <a:bodyPr/>
        <a:lstStyle/>
        <a:p>
          <a:endParaRPr lang="en-US"/>
        </a:p>
      </dgm:t>
    </dgm:pt>
    <dgm:pt modelId="{81DBB3D1-CF49-4501-BDB1-8F3781B8D00D}">
      <dgm:prSet/>
      <dgm:spPr/>
      <dgm:t>
        <a:bodyPr/>
        <a:lstStyle/>
        <a:p>
          <a:r>
            <a:rPr lang="en-US" dirty="0" smtClean="0"/>
            <a:t>Lending Library</a:t>
          </a:r>
          <a:endParaRPr lang="en-US" dirty="0"/>
        </a:p>
      </dgm:t>
    </dgm:pt>
    <dgm:pt modelId="{EAD980B4-3209-4175-B642-495D89F7D142}" type="parTrans" cxnId="{F78A79BB-0208-4A76-B500-799231D28A77}">
      <dgm:prSet/>
      <dgm:spPr/>
      <dgm:t>
        <a:bodyPr/>
        <a:lstStyle/>
        <a:p>
          <a:endParaRPr lang="en-US"/>
        </a:p>
      </dgm:t>
    </dgm:pt>
    <dgm:pt modelId="{C61AE648-CEA3-40C8-9256-7555247E7AB1}" type="sibTrans" cxnId="{F78A79BB-0208-4A76-B500-799231D28A77}">
      <dgm:prSet/>
      <dgm:spPr/>
      <dgm:t>
        <a:bodyPr/>
        <a:lstStyle/>
        <a:p>
          <a:endParaRPr lang="en-US"/>
        </a:p>
      </dgm:t>
    </dgm:pt>
    <dgm:pt modelId="{176D0625-2050-41A0-B4E6-638024615E94}">
      <dgm:prSet/>
      <dgm:spPr/>
      <dgm:t>
        <a:bodyPr/>
        <a:lstStyle/>
        <a:p>
          <a:r>
            <a:rPr lang="en-US" dirty="0" smtClean="0"/>
            <a:t>Support Groups</a:t>
          </a:r>
          <a:endParaRPr lang="en-US" dirty="0"/>
        </a:p>
      </dgm:t>
    </dgm:pt>
    <dgm:pt modelId="{07F73340-AC00-4FCF-82DF-172EF70470A7}" type="parTrans" cxnId="{53EC6777-BEF5-47AF-96B8-E1E8538E0F19}">
      <dgm:prSet/>
      <dgm:spPr/>
      <dgm:t>
        <a:bodyPr/>
        <a:lstStyle/>
        <a:p>
          <a:endParaRPr lang="en-US"/>
        </a:p>
      </dgm:t>
    </dgm:pt>
    <dgm:pt modelId="{C5D62D0E-085F-4008-9A48-1572B8F5455F}" type="sibTrans" cxnId="{53EC6777-BEF5-47AF-96B8-E1E8538E0F19}">
      <dgm:prSet/>
      <dgm:spPr/>
      <dgm:t>
        <a:bodyPr/>
        <a:lstStyle/>
        <a:p>
          <a:endParaRPr lang="en-US"/>
        </a:p>
      </dgm:t>
    </dgm:pt>
    <dgm:pt modelId="{EE11D230-DAEA-418E-BC21-ACE664303BE8}">
      <dgm:prSet/>
      <dgm:spPr/>
      <dgm:t>
        <a:bodyPr/>
        <a:lstStyle/>
        <a:p>
          <a:r>
            <a:rPr lang="en-US" dirty="0" smtClean="0"/>
            <a:t>Community wellness Classes</a:t>
          </a:r>
          <a:endParaRPr lang="en-US" dirty="0"/>
        </a:p>
      </dgm:t>
    </dgm:pt>
    <dgm:pt modelId="{B201C8E7-AE50-4F27-99BC-18DA673FC6AE}" type="parTrans" cxnId="{66505D2F-DF4C-4BAE-B81F-71B85E2CE789}">
      <dgm:prSet/>
      <dgm:spPr/>
      <dgm:t>
        <a:bodyPr/>
        <a:lstStyle/>
        <a:p>
          <a:endParaRPr lang="en-US"/>
        </a:p>
      </dgm:t>
    </dgm:pt>
    <dgm:pt modelId="{2C45C6DD-C903-4071-B2EC-715D7C5C2752}" type="sibTrans" cxnId="{66505D2F-DF4C-4BAE-B81F-71B85E2CE789}">
      <dgm:prSet/>
      <dgm:spPr/>
      <dgm:t>
        <a:bodyPr/>
        <a:lstStyle/>
        <a:p>
          <a:endParaRPr lang="en-US"/>
        </a:p>
      </dgm:t>
    </dgm:pt>
    <dgm:pt modelId="{372B8B44-D8D3-4850-8021-A2FF43133EB7}">
      <dgm:prSet/>
      <dgm:spPr/>
      <dgm:t>
        <a:bodyPr/>
        <a:lstStyle/>
        <a:p>
          <a:r>
            <a:rPr lang="en-US" dirty="0" smtClean="0"/>
            <a:t>Regional and International Service Learning</a:t>
          </a:r>
          <a:endParaRPr lang="en-US" dirty="0"/>
        </a:p>
      </dgm:t>
    </dgm:pt>
    <dgm:pt modelId="{D91EC2A9-0348-4E1B-AA56-DC438C0673E2}" type="parTrans" cxnId="{A6AFBF35-6226-445A-8A4A-D1FB2B68F511}">
      <dgm:prSet/>
      <dgm:spPr/>
      <dgm:t>
        <a:bodyPr/>
        <a:lstStyle/>
        <a:p>
          <a:endParaRPr lang="en-US"/>
        </a:p>
      </dgm:t>
    </dgm:pt>
    <dgm:pt modelId="{2717742E-C281-4322-9ACF-344C5CC8E12D}" type="sibTrans" cxnId="{A6AFBF35-6226-445A-8A4A-D1FB2B68F511}">
      <dgm:prSet/>
      <dgm:spPr/>
      <dgm:t>
        <a:bodyPr/>
        <a:lstStyle/>
        <a:p>
          <a:endParaRPr lang="en-US"/>
        </a:p>
      </dgm:t>
    </dgm:pt>
    <dgm:pt modelId="{D477CA7D-459E-40F6-A817-AC5765B57737}">
      <dgm:prSet/>
      <dgm:spPr/>
      <dgm:t>
        <a:bodyPr/>
        <a:lstStyle/>
        <a:p>
          <a:r>
            <a:rPr lang="en-US" dirty="0" smtClean="0"/>
            <a:t>Rural and Regional Initiatives</a:t>
          </a:r>
          <a:endParaRPr lang="en-US" dirty="0"/>
        </a:p>
      </dgm:t>
    </dgm:pt>
    <dgm:pt modelId="{E397531D-A666-4876-A56D-97082E9391C1}" type="parTrans" cxnId="{2FFE8847-1A59-4B98-A6CC-E7C3887E0BD9}">
      <dgm:prSet/>
      <dgm:spPr/>
      <dgm:t>
        <a:bodyPr/>
        <a:lstStyle/>
        <a:p>
          <a:endParaRPr lang="en-US"/>
        </a:p>
      </dgm:t>
    </dgm:pt>
    <dgm:pt modelId="{4D8DBED6-EA2C-41CC-BD98-043D5A4FA8B9}" type="sibTrans" cxnId="{2FFE8847-1A59-4B98-A6CC-E7C3887E0BD9}">
      <dgm:prSet/>
      <dgm:spPr/>
      <dgm:t>
        <a:bodyPr/>
        <a:lstStyle/>
        <a:p>
          <a:endParaRPr lang="en-US"/>
        </a:p>
      </dgm:t>
    </dgm:pt>
    <dgm:pt modelId="{F37B994D-7752-4ED0-B82B-DF958B0E7ECB}">
      <dgm:prSet/>
      <dgm:spPr/>
      <dgm:t>
        <a:bodyPr/>
        <a:lstStyle/>
        <a:p>
          <a:r>
            <a:rPr lang="en-US" dirty="0" smtClean="0"/>
            <a:t>Community Wellness Programs and Partnerships</a:t>
          </a:r>
          <a:endParaRPr lang="en-US" dirty="0"/>
        </a:p>
      </dgm:t>
    </dgm:pt>
    <dgm:pt modelId="{3A21E04C-BBEE-4B47-A2A0-24D8ABBDCA44}" type="parTrans" cxnId="{91D37AB6-E98B-41DD-A705-FB8BC7C6A79C}">
      <dgm:prSet/>
      <dgm:spPr/>
      <dgm:t>
        <a:bodyPr/>
        <a:lstStyle/>
        <a:p>
          <a:endParaRPr lang="en-US"/>
        </a:p>
      </dgm:t>
    </dgm:pt>
    <dgm:pt modelId="{1508A9A3-3C2E-4324-94CC-889E965BB3F9}" type="sibTrans" cxnId="{91D37AB6-E98B-41DD-A705-FB8BC7C6A79C}">
      <dgm:prSet/>
      <dgm:spPr/>
      <dgm:t>
        <a:bodyPr/>
        <a:lstStyle/>
        <a:p>
          <a:endParaRPr lang="en-US"/>
        </a:p>
      </dgm:t>
    </dgm:pt>
    <dgm:pt modelId="{29644EC2-889F-4258-A9EA-C2B286AC5F28}">
      <dgm:prSet/>
      <dgm:spPr/>
      <dgm:t>
        <a:bodyPr/>
        <a:lstStyle/>
        <a:p>
          <a:r>
            <a:rPr lang="en-US" dirty="0" smtClean="0"/>
            <a:t>Staff Wellness Classes</a:t>
          </a:r>
          <a:endParaRPr lang="en-US" dirty="0"/>
        </a:p>
      </dgm:t>
    </dgm:pt>
    <dgm:pt modelId="{59BF7EA3-5661-4961-902D-30EC2D205E83}" type="parTrans" cxnId="{35591279-97BD-4035-B65E-AD68A2327941}">
      <dgm:prSet/>
      <dgm:spPr/>
      <dgm:t>
        <a:bodyPr/>
        <a:lstStyle/>
        <a:p>
          <a:endParaRPr lang="en-US"/>
        </a:p>
      </dgm:t>
    </dgm:pt>
    <dgm:pt modelId="{FD0DA065-4337-4B25-97D3-9D8A938483D3}" type="sibTrans" cxnId="{35591279-97BD-4035-B65E-AD68A2327941}">
      <dgm:prSet/>
      <dgm:spPr/>
      <dgm:t>
        <a:bodyPr/>
        <a:lstStyle/>
        <a:p>
          <a:endParaRPr lang="en-US"/>
        </a:p>
      </dgm:t>
    </dgm:pt>
    <dgm:pt modelId="{A38E2EA8-B24F-8940-AE5D-1CE5E6DDAC76}">
      <dgm:prSet/>
      <dgm:spPr/>
      <dgm:t>
        <a:bodyPr/>
        <a:lstStyle/>
        <a:p>
          <a:r>
            <a:rPr lang="en-US" dirty="0" smtClean="0"/>
            <a:t>Clinical and Other Studies</a:t>
          </a:r>
          <a:endParaRPr lang="en-US" dirty="0"/>
        </a:p>
      </dgm:t>
    </dgm:pt>
    <dgm:pt modelId="{1644D0FC-4967-B94A-9BF2-F4494932F862}" type="parTrans" cxnId="{B6220C89-75AC-3742-848E-D263576A9936}">
      <dgm:prSet/>
      <dgm:spPr/>
      <dgm:t>
        <a:bodyPr/>
        <a:lstStyle/>
        <a:p>
          <a:endParaRPr lang="en-US"/>
        </a:p>
      </dgm:t>
    </dgm:pt>
    <dgm:pt modelId="{B49446B4-12CA-0941-AA06-6BB9389C6127}" type="sibTrans" cxnId="{B6220C89-75AC-3742-848E-D263576A9936}">
      <dgm:prSet/>
      <dgm:spPr/>
      <dgm:t>
        <a:bodyPr/>
        <a:lstStyle/>
        <a:p>
          <a:endParaRPr lang="en-US"/>
        </a:p>
      </dgm:t>
    </dgm:pt>
    <dgm:pt modelId="{BDBF360A-3364-AA47-86EB-719F129060D3}">
      <dgm:prSet/>
      <dgm:spPr/>
      <dgm:t>
        <a:bodyPr/>
        <a:lstStyle/>
        <a:p>
          <a:r>
            <a:rPr lang="en-US" dirty="0" smtClean="0"/>
            <a:t>Research partnerships</a:t>
          </a:r>
          <a:endParaRPr lang="en-US" dirty="0"/>
        </a:p>
      </dgm:t>
    </dgm:pt>
    <dgm:pt modelId="{FFB850FA-1B2A-834D-93DB-5662B5F39984}" type="parTrans" cxnId="{EAA0D6B2-7A10-1247-896F-FD6812379C0B}">
      <dgm:prSet/>
      <dgm:spPr/>
      <dgm:t>
        <a:bodyPr/>
        <a:lstStyle/>
        <a:p>
          <a:endParaRPr lang="en-US"/>
        </a:p>
      </dgm:t>
    </dgm:pt>
    <dgm:pt modelId="{BDF94B56-669A-774A-BE94-663266C68872}" type="sibTrans" cxnId="{EAA0D6B2-7A10-1247-896F-FD6812379C0B}">
      <dgm:prSet/>
      <dgm:spPr/>
      <dgm:t>
        <a:bodyPr/>
        <a:lstStyle/>
        <a:p>
          <a:endParaRPr lang="en-US"/>
        </a:p>
      </dgm:t>
    </dgm:pt>
    <dgm:pt modelId="{66568E06-7E2F-1847-8D9C-A4CC5D27CF42}">
      <dgm:prSet/>
      <dgm:spPr/>
      <dgm:t>
        <a:bodyPr/>
        <a:lstStyle/>
        <a:p>
          <a:r>
            <a:rPr lang="en-US" dirty="0" smtClean="0"/>
            <a:t>Arts in Healthcare Research Database</a:t>
          </a:r>
          <a:endParaRPr lang="en-US" dirty="0"/>
        </a:p>
      </dgm:t>
    </dgm:pt>
    <dgm:pt modelId="{48131453-1A46-4F45-B779-4AB41AADEFDF}" type="parTrans" cxnId="{41AE4FA9-1BB2-D842-936B-90D31F7E7FFA}">
      <dgm:prSet/>
      <dgm:spPr/>
      <dgm:t>
        <a:bodyPr/>
        <a:lstStyle/>
        <a:p>
          <a:endParaRPr lang="en-US"/>
        </a:p>
      </dgm:t>
    </dgm:pt>
    <dgm:pt modelId="{CF6BA0F2-6B54-5A41-B060-EE300B9361A0}" type="sibTrans" cxnId="{41AE4FA9-1BB2-D842-936B-90D31F7E7FFA}">
      <dgm:prSet/>
      <dgm:spPr/>
      <dgm:t>
        <a:bodyPr/>
        <a:lstStyle/>
        <a:p>
          <a:endParaRPr lang="en-US"/>
        </a:p>
      </dgm:t>
    </dgm:pt>
    <dgm:pt modelId="{F3652521-3701-6C45-985B-17AF734C884F}">
      <dgm:prSet custT="1"/>
      <dgm:spPr/>
      <dgm:t>
        <a:bodyPr/>
        <a:lstStyle/>
        <a:p>
          <a:r>
            <a:rPr lang="en-US" sz="700" dirty="0" smtClean="0"/>
            <a:t>Service Learning/Study Abroad</a:t>
          </a:r>
          <a:endParaRPr lang="en-US" sz="700" dirty="0"/>
        </a:p>
      </dgm:t>
    </dgm:pt>
    <dgm:pt modelId="{94D0F033-9D06-3045-8CD3-7DA6A1ED4917}" type="sibTrans" cxnId="{2090A829-C466-184A-99D7-101CB25A7AE7}">
      <dgm:prSet/>
      <dgm:spPr/>
      <dgm:t>
        <a:bodyPr/>
        <a:lstStyle/>
        <a:p>
          <a:endParaRPr lang="en-US"/>
        </a:p>
      </dgm:t>
    </dgm:pt>
    <dgm:pt modelId="{B57FE17F-7F80-D44C-B305-F2F4F2799FCD}" type="parTrans" cxnId="{2090A829-C466-184A-99D7-101CB25A7AE7}">
      <dgm:prSet/>
      <dgm:spPr/>
      <dgm:t>
        <a:bodyPr/>
        <a:lstStyle/>
        <a:p>
          <a:endParaRPr lang="en-US"/>
        </a:p>
      </dgm:t>
    </dgm:pt>
    <dgm:pt modelId="{B70D0970-6220-4F33-8D5B-49F68C4C7B5B}">
      <dgm:prSet custT="1"/>
      <dgm:spPr/>
      <dgm:t>
        <a:bodyPr/>
        <a:lstStyle/>
        <a:p>
          <a:r>
            <a:rPr lang="en-US" sz="700" dirty="0" smtClean="0"/>
            <a:t>Internship Programs</a:t>
          </a:r>
          <a:endParaRPr lang="en-US" sz="700" dirty="0"/>
        </a:p>
      </dgm:t>
    </dgm:pt>
    <dgm:pt modelId="{05C9CCF5-685E-4E4D-BCFA-13671FFE9FCF}" type="sibTrans" cxnId="{B1D301FB-1A2D-4E3D-BB09-67AC766DB2A3}">
      <dgm:prSet/>
      <dgm:spPr/>
      <dgm:t>
        <a:bodyPr/>
        <a:lstStyle/>
        <a:p>
          <a:endParaRPr lang="en-US"/>
        </a:p>
      </dgm:t>
    </dgm:pt>
    <dgm:pt modelId="{59829B6C-B956-4168-A0F4-27D1830CCD47}" type="parTrans" cxnId="{B1D301FB-1A2D-4E3D-BB09-67AC766DB2A3}">
      <dgm:prSet/>
      <dgm:spPr/>
      <dgm:t>
        <a:bodyPr/>
        <a:lstStyle/>
        <a:p>
          <a:endParaRPr lang="en-US"/>
        </a:p>
      </dgm:t>
    </dgm:pt>
    <dgm:pt modelId="{234B9131-8E09-4E44-9F66-B23982A6B964}">
      <dgm:prSet custT="1"/>
      <dgm:spPr/>
      <dgm:t>
        <a:bodyPr/>
        <a:lstStyle/>
        <a:p>
          <a:r>
            <a:rPr lang="en-US" sz="700" dirty="0" smtClean="0"/>
            <a:t>Training/</a:t>
          </a:r>
          <a:r>
            <a:rPr lang="en-US" sz="600" dirty="0" smtClean="0"/>
            <a:t>Certificate</a:t>
          </a:r>
          <a:r>
            <a:rPr lang="en-US" sz="700" dirty="0" smtClean="0"/>
            <a:t> Programs</a:t>
          </a:r>
          <a:endParaRPr lang="en-US" sz="700" dirty="0"/>
        </a:p>
      </dgm:t>
    </dgm:pt>
    <dgm:pt modelId="{E3E58BBD-2242-4794-9F56-563E668A29A9}" type="sibTrans" cxnId="{03CEEE82-EDB4-4767-9291-F007A50D56CD}">
      <dgm:prSet/>
      <dgm:spPr/>
      <dgm:t>
        <a:bodyPr/>
        <a:lstStyle/>
        <a:p>
          <a:endParaRPr lang="en-US"/>
        </a:p>
      </dgm:t>
    </dgm:pt>
    <dgm:pt modelId="{136B4C49-4687-455D-A96B-73386C659B26}" type="parTrans" cxnId="{03CEEE82-EDB4-4767-9291-F007A50D56CD}">
      <dgm:prSet/>
      <dgm:spPr/>
      <dgm:t>
        <a:bodyPr/>
        <a:lstStyle/>
        <a:p>
          <a:endParaRPr lang="en-US"/>
        </a:p>
      </dgm:t>
    </dgm:pt>
    <dgm:pt modelId="{563740CD-2135-44CD-BB34-B37FB0CA2D19}">
      <dgm:prSet custT="1"/>
      <dgm:spPr/>
      <dgm:t>
        <a:bodyPr/>
        <a:lstStyle/>
        <a:p>
          <a:r>
            <a:rPr lang="en-US" sz="700" dirty="0" smtClean="0"/>
            <a:t>UF Courses</a:t>
          </a:r>
          <a:endParaRPr lang="en-US" sz="700" dirty="0"/>
        </a:p>
      </dgm:t>
    </dgm:pt>
    <dgm:pt modelId="{BB85AFC1-3A2E-4D96-BA05-2198731D55BF}" type="sibTrans" cxnId="{65F87D4E-4943-494D-B47D-B78D8C8C8937}">
      <dgm:prSet/>
      <dgm:spPr/>
      <dgm:t>
        <a:bodyPr/>
        <a:lstStyle/>
        <a:p>
          <a:endParaRPr lang="en-US"/>
        </a:p>
      </dgm:t>
    </dgm:pt>
    <dgm:pt modelId="{D11773F7-C795-42D9-8736-389CBC682503}" type="parTrans" cxnId="{65F87D4E-4943-494D-B47D-B78D8C8C8937}">
      <dgm:prSet/>
      <dgm:spPr/>
      <dgm:t>
        <a:bodyPr/>
        <a:lstStyle/>
        <a:p>
          <a:endParaRPr lang="en-US"/>
        </a:p>
      </dgm:t>
    </dgm:pt>
    <dgm:pt modelId="{DBB61E83-E26E-4CF3-983B-A51C18F9ED81}" type="pres">
      <dgm:prSet presAssocID="{5994CF96-EFDB-49E2-B061-40CDD96F22BD}" presName="diagram" presStyleCnt="0">
        <dgm:presLayoutVars>
          <dgm:chPref val="1"/>
          <dgm:dir/>
          <dgm:animOne val="branch"/>
          <dgm:animLvl val="lvl"/>
          <dgm:resizeHandles/>
        </dgm:presLayoutVars>
      </dgm:prSet>
      <dgm:spPr/>
      <dgm:t>
        <a:bodyPr/>
        <a:lstStyle/>
        <a:p>
          <a:endParaRPr lang="en-US"/>
        </a:p>
      </dgm:t>
    </dgm:pt>
    <dgm:pt modelId="{4C2939EC-682A-4349-A81F-8C1773D9B8B7}" type="pres">
      <dgm:prSet presAssocID="{F133844D-9559-4600-B6DB-9177B280B532}" presName="root" presStyleCnt="0"/>
      <dgm:spPr/>
      <dgm:t>
        <a:bodyPr/>
        <a:lstStyle/>
        <a:p>
          <a:endParaRPr lang="en-US"/>
        </a:p>
      </dgm:t>
    </dgm:pt>
    <dgm:pt modelId="{898C9366-CB8C-47E1-B132-255FBA892CAA}" type="pres">
      <dgm:prSet presAssocID="{F133844D-9559-4600-B6DB-9177B280B532}" presName="rootComposite" presStyleCnt="0"/>
      <dgm:spPr/>
      <dgm:t>
        <a:bodyPr/>
        <a:lstStyle/>
        <a:p>
          <a:endParaRPr lang="en-US"/>
        </a:p>
      </dgm:t>
    </dgm:pt>
    <dgm:pt modelId="{4AF1B983-96D4-494E-8EA5-80762B9A7871}" type="pres">
      <dgm:prSet presAssocID="{F133844D-9559-4600-B6DB-9177B280B532}" presName="rootText" presStyleLbl="node1" presStyleIdx="0" presStyleCnt="2"/>
      <dgm:spPr/>
      <dgm:t>
        <a:bodyPr/>
        <a:lstStyle/>
        <a:p>
          <a:endParaRPr lang="en-US"/>
        </a:p>
      </dgm:t>
    </dgm:pt>
    <dgm:pt modelId="{F75F1E6C-115D-4381-AD13-A29FDA813D95}" type="pres">
      <dgm:prSet presAssocID="{F133844D-9559-4600-B6DB-9177B280B532}" presName="rootConnector" presStyleLbl="node1" presStyleIdx="0" presStyleCnt="2"/>
      <dgm:spPr/>
      <dgm:t>
        <a:bodyPr/>
        <a:lstStyle/>
        <a:p>
          <a:endParaRPr lang="en-US"/>
        </a:p>
      </dgm:t>
    </dgm:pt>
    <dgm:pt modelId="{8ED1CA2B-09B6-43D1-9EC6-5D1C116DEAF5}" type="pres">
      <dgm:prSet presAssocID="{F133844D-9559-4600-B6DB-9177B280B532}" presName="childShape" presStyleCnt="0"/>
      <dgm:spPr/>
      <dgm:t>
        <a:bodyPr/>
        <a:lstStyle/>
        <a:p>
          <a:endParaRPr lang="en-US"/>
        </a:p>
      </dgm:t>
    </dgm:pt>
    <dgm:pt modelId="{9AF9C0D0-91BD-4E43-BD9A-2A0FECD0969B}" type="pres">
      <dgm:prSet presAssocID="{59975892-F3DC-407D-B6F6-7D3C73A89C46}" presName="Name13" presStyleLbl="parChTrans1D2" presStyleIdx="0" presStyleCnt="8"/>
      <dgm:spPr/>
      <dgm:t>
        <a:bodyPr/>
        <a:lstStyle/>
        <a:p>
          <a:endParaRPr lang="en-US"/>
        </a:p>
      </dgm:t>
    </dgm:pt>
    <dgm:pt modelId="{E9DD8FE9-049C-46FD-8D18-78A8AD05EC66}" type="pres">
      <dgm:prSet presAssocID="{132EC29F-8C7F-4926-AAA0-9843D6D3598F}" presName="childText" presStyleLbl="bgAcc1" presStyleIdx="0" presStyleCnt="8" custScaleY="150196">
        <dgm:presLayoutVars>
          <dgm:bulletEnabled val="1"/>
        </dgm:presLayoutVars>
      </dgm:prSet>
      <dgm:spPr/>
      <dgm:t>
        <a:bodyPr/>
        <a:lstStyle/>
        <a:p>
          <a:endParaRPr lang="en-US"/>
        </a:p>
      </dgm:t>
    </dgm:pt>
    <dgm:pt modelId="{BE577533-382E-43B2-AEAC-846D1780D9F0}" type="pres">
      <dgm:prSet presAssocID="{A3B27505-1EA4-4AA1-85AF-61A39D0A0D1D}" presName="Name13" presStyleLbl="parChTrans1D2" presStyleIdx="1" presStyleCnt="8"/>
      <dgm:spPr/>
      <dgm:t>
        <a:bodyPr/>
        <a:lstStyle/>
        <a:p>
          <a:endParaRPr lang="en-US"/>
        </a:p>
      </dgm:t>
    </dgm:pt>
    <dgm:pt modelId="{332B2462-CE88-4C2F-9C4D-23916632E96A}" type="pres">
      <dgm:prSet presAssocID="{B5819B75-5DEE-4F37-AD52-A3814C0D0271}" presName="childText" presStyleLbl="bgAcc1" presStyleIdx="1" presStyleCnt="8">
        <dgm:presLayoutVars>
          <dgm:bulletEnabled val="1"/>
        </dgm:presLayoutVars>
      </dgm:prSet>
      <dgm:spPr/>
      <dgm:t>
        <a:bodyPr/>
        <a:lstStyle/>
        <a:p>
          <a:endParaRPr lang="en-US"/>
        </a:p>
      </dgm:t>
    </dgm:pt>
    <dgm:pt modelId="{0EEDB5C0-3625-445F-BD67-34A6D8CAB189}" type="pres">
      <dgm:prSet presAssocID="{28A1B351-0024-4F66-8FC4-996DB4ECB706}" presName="Name13" presStyleLbl="parChTrans1D2" presStyleIdx="2" presStyleCnt="8"/>
      <dgm:spPr/>
      <dgm:t>
        <a:bodyPr/>
        <a:lstStyle/>
        <a:p>
          <a:endParaRPr lang="en-US"/>
        </a:p>
      </dgm:t>
    </dgm:pt>
    <dgm:pt modelId="{2BC74C7A-D237-430A-A765-E0D90AB8AFF9}" type="pres">
      <dgm:prSet presAssocID="{08EBE4D6-A94F-405A-90C5-6A1D615BC22C}" presName="childText" presStyleLbl="bgAcc1" presStyleIdx="2" presStyleCnt="8" custScaleY="75686">
        <dgm:presLayoutVars>
          <dgm:bulletEnabled val="1"/>
        </dgm:presLayoutVars>
      </dgm:prSet>
      <dgm:spPr/>
      <dgm:t>
        <a:bodyPr/>
        <a:lstStyle/>
        <a:p>
          <a:endParaRPr lang="en-US"/>
        </a:p>
      </dgm:t>
    </dgm:pt>
    <dgm:pt modelId="{4BC4E868-369D-4F6C-9D12-8AC77154FB38}" type="pres">
      <dgm:prSet presAssocID="{84FB93EF-D4B3-46BB-A004-7148311E3A59}" presName="root" presStyleCnt="0"/>
      <dgm:spPr/>
      <dgm:t>
        <a:bodyPr/>
        <a:lstStyle/>
        <a:p>
          <a:endParaRPr lang="en-US"/>
        </a:p>
      </dgm:t>
    </dgm:pt>
    <dgm:pt modelId="{EB75A382-E6EF-4FA3-B8C3-3E58A0C21937}" type="pres">
      <dgm:prSet presAssocID="{84FB93EF-D4B3-46BB-A004-7148311E3A59}" presName="rootComposite" presStyleCnt="0"/>
      <dgm:spPr/>
      <dgm:t>
        <a:bodyPr/>
        <a:lstStyle/>
        <a:p>
          <a:endParaRPr lang="en-US"/>
        </a:p>
      </dgm:t>
    </dgm:pt>
    <dgm:pt modelId="{21E56906-C944-42C2-AEF1-9828E30F6D82}" type="pres">
      <dgm:prSet presAssocID="{84FB93EF-D4B3-46BB-A004-7148311E3A59}" presName="rootText" presStyleLbl="node1" presStyleIdx="1" presStyleCnt="2"/>
      <dgm:spPr/>
      <dgm:t>
        <a:bodyPr/>
        <a:lstStyle/>
        <a:p>
          <a:endParaRPr lang="en-US"/>
        </a:p>
      </dgm:t>
    </dgm:pt>
    <dgm:pt modelId="{271A5C52-179F-404D-85B8-F58DA4AC3DC7}" type="pres">
      <dgm:prSet presAssocID="{84FB93EF-D4B3-46BB-A004-7148311E3A59}" presName="rootConnector" presStyleLbl="node1" presStyleIdx="1" presStyleCnt="2"/>
      <dgm:spPr/>
      <dgm:t>
        <a:bodyPr/>
        <a:lstStyle/>
        <a:p>
          <a:endParaRPr lang="en-US"/>
        </a:p>
      </dgm:t>
    </dgm:pt>
    <dgm:pt modelId="{7EEC6818-57B4-4525-B67B-6E341158E1BF}" type="pres">
      <dgm:prSet presAssocID="{84FB93EF-D4B3-46BB-A004-7148311E3A59}" presName="childShape" presStyleCnt="0"/>
      <dgm:spPr/>
      <dgm:t>
        <a:bodyPr/>
        <a:lstStyle/>
        <a:p>
          <a:endParaRPr lang="en-US"/>
        </a:p>
      </dgm:t>
    </dgm:pt>
    <dgm:pt modelId="{7ACBFC37-D1E4-4DBC-BBDA-7F7485FC2A96}" type="pres">
      <dgm:prSet presAssocID="{05E7AE9B-6C14-469D-B2CB-2FB66BFC4A60}" presName="Name13" presStyleLbl="parChTrans1D2" presStyleIdx="3" presStyleCnt="8"/>
      <dgm:spPr/>
      <dgm:t>
        <a:bodyPr/>
        <a:lstStyle/>
        <a:p>
          <a:endParaRPr lang="en-US"/>
        </a:p>
      </dgm:t>
    </dgm:pt>
    <dgm:pt modelId="{CD04E84E-366C-4563-9B07-946A9DA6E11D}" type="pres">
      <dgm:prSet presAssocID="{6B8DB349-8F5F-46F4-A5F3-FC8FC23D732F}" presName="childText" presStyleLbl="bgAcc1" presStyleIdx="3" presStyleCnt="8">
        <dgm:presLayoutVars>
          <dgm:bulletEnabled val="1"/>
        </dgm:presLayoutVars>
      </dgm:prSet>
      <dgm:spPr/>
      <dgm:t>
        <a:bodyPr/>
        <a:lstStyle/>
        <a:p>
          <a:endParaRPr lang="en-US"/>
        </a:p>
      </dgm:t>
    </dgm:pt>
    <dgm:pt modelId="{529CEF29-0F5E-4CAD-AD79-78E6B396D2C3}" type="pres">
      <dgm:prSet presAssocID="{EAD980B4-3209-4175-B642-495D89F7D142}" presName="Name13" presStyleLbl="parChTrans1D2" presStyleIdx="4" presStyleCnt="8"/>
      <dgm:spPr/>
      <dgm:t>
        <a:bodyPr/>
        <a:lstStyle/>
        <a:p>
          <a:endParaRPr lang="en-US"/>
        </a:p>
      </dgm:t>
    </dgm:pt>
    <dgm:pt modelId="{8BCA31D2-6286-455D-9BE3-82EF1BF1BF67}" type="pres">
      <dgm:prSet presAssocID="{81DBB3D1-CF49-4501-BDB1-8F3781B8D00D}" presName="childText" presStyleLbl="bgAcc1" presStyleIdx="4" presStyleCnt="8">
        <dgm:presLayoutVars>
          <dgm:bulletEnabled val="1"/>
        </dgm:presLayoutVars>
      </dgm:prSet>
      <dgm:spPr/>
      <dgm:t>
        <a:bodyPr/>
        <a:lstStyle/>
        <a:p>
          <a:endParaRPr lang="en-US"/>
        </a:p>
      </dgm:t>
    </dgm:pt>
    <dgm:pt modelId="{33A421B7-F2B2-422E-B4B0-37A0175B9879}" type="pres">
      <dgm:prSet presAssocID="{07F73340-AC00-4FCF-82DF-172EF70470A7}" presName="Name13" presStyleLbl="parChTrans1D2" presStyleIdx="5" presStyleCnt="8"/>
      <dgm:spPr/>
      <dgm:t>
        <a:bodyPr/>
        <a:lstStyle/>
        <a:p>
          <a:endParaRPr lang="en-US"/>
        </a:p>
      </dgm:t>
    </dgm:pt>
    <dgm:pt modelId="{E4585283-CF47-4271-83B9-CDF0DB76F384}" type="pres">
      <dgm:prSet presAssocID="{176D0625-2050-41A0-B4E6-638024615E94}" presName="childText" presStyleLbl="bgAcc1" presStyleIdx="5" presStyleCnt="8">
        <dgm:presLayoutVars>
          <dgm:bulletEnabled val="1"/>
        </dgm:presLayoutVars>
      </dgm:prSet>
      <dgm:spPr/>
      <dgm:t>
        <a:bodyPr/>
        <a:lstStyle/>
        <a:p>
          <a:endParaRPr lang="en-US"/>
        </a:p>
      </dgm:t>
    </dgm:pt>
    <dgm:pt modelId="{5C8718F4-0D7B-4796-9420-83B460A126FB}" type="pres">
      <dgm:prSet presAssocID="{B201C8E7-AE50-4F27-99BC-18DA673FC6AE}" presName="Name13" presStyleLbl="parChTrans1D2" presStyleIdx="6" presStyleCnt="8"/>
      <dgm:spPr/>
      <dgm:t>
        <a:bodyPr/>
        <a:lstStyle/>
        <a:p>
          <a:endParaRPr lang="en-US"/>
        </a:p>
      </dgm:t>
    </dgm:pt>
    <dgm:pt modelId="{459484BF-409F-479B-B13E-46DAE68BB271}" type="pres">
      <dgm:prSet presAssocID="{EE11D230-DAEA-418E-BC21-ACE664303BE8}" presName="childText" presStyleLbl="bgAcc1" presStyleIdx="6" presStyleCnt="8">
        <dgm:presLayoutVars>
          <dgm:bulletEnabled val="1"/>
        </dgm:presLayoutVars>
      </dgm:prSet>
      <dgm:spPr/>
      <dgm:t>
        <a:bodyPr/>
        <a:lstStyle/>
        <a:p>
          <a:endParaRPr lang="en-US"/>
        </a:p>
      </dgm:t>
    </dgm:pt>
    <dgm:pt modelId="{754440C3-848B-4569-86F1-29B56B7B6AD8}" type="pres">
      <dgm:prSet presAssocID="{59BF7EA3-5661-4961-902D-30EC2D205E83}" presName="Name13" presStyleLbl="parChTrans1D2" presStyleIdx="7" presStyleCnt="8"/>
      <dgm:spPr/>
      <dgm:t>
        <a:bodyPr/>
        <a:lstStyle/>
        <a:p>
          <a:endParaRPr lang="en-US"/>
        </a:p>
      </dgm:t>
    </dgm:pt>
    <dgm:pt modelId="{8BE0A0D4-4B6B-4EB6-BCF3-2E1624FBF6CB}" type="pres">
      <dgm:prSet presAssocID="{29644EC2-889F-4258-A9EA-C2B286AC5F28}" presName="childText" presStyleLbl="bgAcc1" presStyleIdx="7" presStyleCnt="8">
        <dgm:presLayoutVars>
          <dgm:bulletEnabled val="1"/>
        </dgm:presLayoutVars>
      </dgm:prSet>
      <dgm:spPr/>
      <dgm:t>
        <a:bodyPr/>
        <a:lstStyle/>
        <a:p>
          <a:endParaRPr lang="en-US"/>
        </a:p>
      </dgm:t>
    </dgm:pt>
  </dgm:ptLst>
  <dgm:cxnLst>
    <dgm:cxn modelId="{4F73A348-E470-0442-9068-BA12F086A4E2}" type="presOf" srcId="{234B9131-8E09-4E44-9F66-B23982A6B964}" destId="{E9DD8FE9-049C-46FD-8D18-78A8AD05EC66}" srcOrd="0" destOrd="2" presId="urn:microsoft.com/office/officeart/2005/8/layout/hierarchy3"/>
    <dgm:cxn modelId="{47D537B9-74AC-405D-A8A0-4EB330D4932A}" srcId="{F133844D-9559-4600-B6DB-9177B280B532}" destId="{08EBE4D6-A94F-405A-90C5-6A1D615BC22C}" srcOrd="2" destOrd="0" parTransId="{28A1B351-0024-4F66-8FC4-996DB4ECB706}" sibTransId="{8D80A415-6B2D-45C9-9FF4-481D8891C6CA}"/>
    <dgm:cxn modelId="{E1F5ADA4-4052-EB46-8C63-642D2B1DA455}" type="presOf" srcId="{6B8DB349-8F5F-46F4-A5F3-FC8FC23D732F}" destId="{CD04E84E-366C-4563-9B07-946A9DA6E11D}" srcOrd="0" destOrd="0" presId="urn:microsoft.com/office/officeart/2005/8/layout/hierarchy3"/>
    <dgm:cxn modelId="{46A2E4D8-1511-174E-8C13-CE78086FC6B2}" type="presOf" srcId="{F133844D-9559-4600-B6DB-9177B280B532}" destId="{F75F1E6C-115D-4381-AD13-A29FDA813D95}" srcOrd="1" destOrd="0" presId="urn:microsoft.com/office/officeart/2005/8/layout/hierarchy3"/>
    <dgm:cxn modelId="{8F60866A-7E73-F444-BD61-AAF97756E69F}" type="presOf" srcId="{176D0625-2050-41A0-B4E6-638024615E94}" destId="{E4585283-CF47-4271-83B9-CDF0DB76F384}" srcOrd="0" destOrd="0" presId="urn:microsoft.com/office/officeart/2005/8/layout/hierarchy3"/>
    <dgm:cxn modelId="{CC02F2EC-7F03-4D34-B61D-D3EFBB6A3C2C}" srcId="{5994CF96-EFDB-49E2-B061-40CDD96F22BD}" destId="{F133844D-9559-4600-B6DB-9177B280B532}" srcOrd="0" destOrd="0" parTransId="{A345A6B4-322F-402B-AC24-826DB5AA5FC3}" sibTransId="{8633952B-092F-4827-9230-79713CB36E25}"/>
    <dgm:cxn modelId="{B1D301FB-1A2D-4E3D-BB09-67AC766DB2A3}" srcId="{132EC29F-8C7F-4926-AAA0-9843D6D3598F}" destId="{B70D0970-6220-4F33-8D5B-49F68C4C7B5B}" srcOrd="2" destOrd="0" parTransId="{59829B6C-B956-4168-A0F4-27D1830CCD47}" sibTransId="{05C9CCF5-685E-4E4D-BCFA-13671FFE9FCF}"/>
    <dgm:cxn modelId="{0F18DCCE-C2E8-754A-B77A-41A91B2F1C7A}" type="presOf" srcId="{05E7AE9B-6C14-469D-B2CB-2FB66BFC4A60}" destId="{7ACBFC37-D1E4-4DBC-BBDA-7F7485FC2A96}" srcOrd="0" destOrd="0" presId="urn:microsoft.com/office/officeart/2005/8/layout/hierarchy3"/>
    <dgm:cxn modelId="{7D3D0CFC-8BF4-A744-8589-0056DC4B5572}" type="presOf" srcId="{132EC29F-8C7F-4926-AAA0-9843D6D3598F}" destId="{E9DD8FE9-049C-46FD-8D18-78A8AD05EC66}" srcOrd="0" destOrd="0" presId="urn:microsoft.com/office/officeart/2005/8/layout/hierarchy3"/>
    <dgm:cxn modelId="{131206EC-7544-764D-B33C-4E096EC067B0}" type="presOf" srcId="{D477CA7D-459E-40F6-A817-AC5765B57737}" destId="{332B2462-CE88-4C2F-9C4D-23916632E96A}" srcOrd="0" destOrd="2" presId="urn:microsoft.com/office/officeart/2005/8/layout/hierarchy3"/>
    <dgm:cxn modelId="{8DA5AF89-F3B4-FE45-AA6A-92A4E39024FA}" type="presOf" srcId="{84FB93EF-D4B3-46BB-A004-7148311E3A59}" destId="{271A5C52-179F-404D-85B8-F58DA4AC3DC7}" srcOrd="1" destOrd="0" presId="urn:microsoft.com/office/officeart/2005/8/layout/hierarchy3"/>
    <dgm:cxn modelId="{EC34AC8F-D89A-0042-9073-BFE57C7F47BE}" type="presOf" srcId="{59BF7EA3-5661-4961-902D-30EC2D205E83}" destId="{754440C3-848B-4569-86F1-29B56B7B6AD8}" srcOrd="0" destOrd="0" presId="urn:microsoft.com/office/officeart/2005/8/layout/hierarchy3"/>
    <dgm:cxn modelId="{74D629FE-86CE-2B42-BFC6-98DCE4E9F455}" type="presOf" srcId="{B5819B75-5DEE-4F37-AD52-A3814C0D0271}" destId="{332B2462-CE88-4C2F-9C4D-23916632E96A}" srcOrd="0" destOrd="0" presId="urn:microsoft.com/office/officeart/2005/8/layout/hierarchy3"/>
    <dgm:cxn modelId="{35591279-97BD-4035-B65E-AD68A2327941}" srcId="{84FB93EF-D4B3-46BB-A004-7148311E3A59}" destId="{29644EC2-889F-4258-A9EA-C2B286AC5F28}" srcOrd="4" destOrd="0" parTransId="{59BF7EA3-5661-4961-902D-30EC2D205E83}" sibTransId="{FD0DA065-4337-4B25-97D3-9D8A938483D3}"/>
    <dgm:cxn modelId="{83198499-3B2F-47EA-A976-B47E0DEAB2D4}" srcId="{84FB93EF-D4B3-46BB-A004-7148311E3A59}" destId="{6B8DB349-8F5F-46F4-A5F3-FC8FC23D732F}" srcOrd="0" destOrd="0" parTransId="{05E7AE9B-6C14-469D-B2CB-2FB66BFC4A60}" sibTransId="{56C773E4-1663-45B1-8F8A-D76278604789}"/>
    <dgm:cxn modelId="{436D4407-4B46-A947-8DE0-D386241445DA}" type="presOf" srcId="{81DBB3D1-CF49-4501-BDB1-8F3781B8D00D}" destId="{8BCA31D2-6286-455D-9BE3-82EF1BF1BF67}" srcOrd="0" destOrd="0" presId="urn:microsoft.com/office/officeart/2005/8/layout/hierarchy3"/>
    <dgm:cxn modelId="{74E2A92F-5340-574D-B74B-398DC9B52D73}" type="presOf" srcId="{B70D0970-6220-4F33-8D5B-49F68C4C7B5B}" destId="{E9DD8FE9-049C-46FD-8D18-78A8AD05EC66}" srcOrd="0" destOrd="3" presId="urn:microsoft.com/office/officeart/2005/8/layout/hierarchy3"/>
    <dgm:cxn modelId="{B6220C89-75AC-3742-848E-D263576A9936}" srcId="{08EBE4D6-A94F-405A-90C5-6A1D615BC22C}" destId="{A38E2EA8-B24F-8940-AE5D-1CE5E6DDAC76}" srcOrd="0" destOrd="0" parTransId="{1644D0FC-4967-B94A-9BF2-F4494932F862}" sibTransId="{B49446B4-12CA-0941-AA06-6BB9389C6127}"/>
    <dgm:cxn modelId="{8620E76F-F49E-DE42-9F4A-A192BE6EF7D3}" type="presOf" srcId="{84FB93EF-D4B3-46BB-A004-7148311E3A59}" destId="{21E56906-C944-42C2-AEF1-9828E30F6D82}" srcOrd="0" destOrd="0" presId="urn:microsoft.com/office/officeart/2005/8/layout/hierarchy3"/>
    <dgm:cxn modelId="{53EC6777-BEF5-47AF-96B8-E1E8538E0F19}" srcId="{84FB93EF-D4B3-46BB-A004-7148311E3A59}" destId="{176D0625-2050-41A0-B4E6-638024615E94}" srcOrd="2" destOrd="0" parTransId="{07F73340-AC00-4FCF-82DF-172EF70470A7}" sibTransId="{C5D62D0E-085F-4008-9A48-1572B8F5455F}"/>
    <dgm:cxn modelId="{B0A62CDB-1587-3345-9D88-F6EBC1D38D46}" type="presOf" srcId="{BDBF360A-3364-AA47-86EB-719F129060D3}" destId="{2BC74C7A-D237-430A-A765-E0D90AB8AFF9}" srcOrd="0" destOrd="2" presId="urn:microsoft.com/office/officeart/2005/8/layout/hierarchy3"/>
    <dgm:cxn modelId="{D8637B7C-A448-FB44-8687-5F1E4C509BAA}" type="presOf" srcId="{A38E2EA8-B24F-8940-AE5D-1CE5E6DDAC76}" destId="{2BC74C7A-D237-430A-A765-E0D90AB8AFF9}" srcOrd="0" destOrd="1" presId="urn:microsoft.com/office/officeart/2005/8/layout/hierarchy3"/>
    <dgm:cxn modelId="{4E0106A5-8E6F-4377-A427-0FEFAACB897F}" srcId="{F133844D-9559-4600-B6DB-9177B280B532}" destId="{B5819B75-5DEE-4F37-AD52-A3814C0D0271}" srcOrd="1" destOrd="0" parTransId="{A3B27505-1EA4-4AA1-85AF-61A39D0A0D1D}" sibTransId="{0A447AE6-69A8-4E7E-BD02-9051CB8A0455}"/>
    <dgm:cxn modelId="{2090A829-C466-184A-99D7-101CB25A7AE7}" srcId="{132EC29F-8C7F-4926-AAA0-9843D6D3598F}" destId="{F3652521-3701-6C45-985B-17AF734C884F}" srcOrd="3" destOrd="0" parTransId="{B57FE17F-7F80-D44C-B305-F2F4F2799FCD}" sibTransId="{94D0F033-9D06-3045-8CD3-7DA6A1ED4917}"/>
    <dgm:cxn modelId="{A5F46F9E-3ED1-2943-A56F-2D6191696314}" type="presOf" srcId="{08EBE4D6-A94F-405A-90C5-6A1D615BC22C}" destId="{2BC74C7A-D237-430A-A765-E0D90AB8AFF9}" srcOrd="0" destOrd="0" presId="urn:microsoft.com/office/officeart/2005/8/layout/hierarchy3"/>
    <dgm:cxn modelId="{95CCDDFB-BEC4-48B3-87B4-ADD59B82A96C}" srcId="{F133844D-9559-4600-B6DB-9177B280B532}" destId="{132EC29F-8C7F-4926-AAA0-9843D6D3598F}" srcOrd="0" destOrd="0" parTransId="{59975892-F3DC-407D-B6F6-7D3C73A89C46}" sibTransId="{382C8AB3-7210-412D-8430-FB0F87435440}"/>
    <dgm:cxn modelId="{239B196A-2911-47E8-9DF0-2F101838F588}" srcId="{5994CF96-EFDB-49E2-B061-40CDD96F22BD}" destId="{84FB93EF-D4B3-46BB-A004-7148311E3A59}" srcOrd="1" destOrd="0" parTransId="{52A03C5C-6FE6-40BC-B06C-35DB766A95D7}" sibTransId="{685C281F-DFBF-4029-B5E0-DD61C5265A31}"/>
    <dgm:cxn modelId="{7BA5951E-F746-144E-BEB4-2F1DE44BD7F0}" type="presOf" srcId="{A3B27505-1EA4-4AA1-85AF-61A39D0A0D1D}" destId="{BE577533-382E-43B2-AEAC-846D1780D9F0}" srcOrd="0" destOrd="0" presId="urn:microsoft.com/office/officeart/2005/8/layout/hierarchy3"/>
    <dgm:cxn modelId="{6657ED89-82C2-064B-A781-27D8CD2DB3CB}" type="presOf" srcId="{EE11D230-DAEA-418E-BC21-ACE664303BE8}" destId="{459484BF-409F-479B-B13E-46DAE68BB271}" srcOrd="0" destOrd="0" presId="urn:microsoft.com/office/officeart/2005/8/layout/hierarchy3"/>
    <dgm:cxn modelId="{CFCF1FB2-C58C-0243-9316-430B838C0F84}" type="presOf" srcId="{07F73340-AC00-4FCF-82DF-172EF70470A7}" destId="{33A421B7-F2B2-422E-B4B0-37A0175B9879}" srcOrd="0" destOrd="0" presId="urn:microsoft.com/office/officeart/2005/8/layout/hierarchy3"/>
    <dgm:cxn modelId="{C33D3C15-CE40-1A40-A17D-613F407AA0DC}" type="presOf" srcId="{372B8B44-D8D3-4850-8021-A2FF43133EB7}" destId="{332B2462-CE88-4C2F-9C4D-23916632E96A}" srcOrd="0" destOrd="1" presId="urn:microsoft.com/office/officeart/2005/8/layout/hierarchy3"/>
    <dgm:cxn modelId="{026FC74C-CBD9-3245-9F44-16D942CA44C9}" type="presOf" srcId="{29644EC2-889F-4258-A9EA-C2B286AC5F28}" destId="{8BE0A0D4-4B6B-4EB6-BCF3-2E1624FBF6CB}" srcOrd="0" destOrd="0" presId="urn:microsoft.com/office/officeart/2005/8/layout/hierarchy3"/>
    <dgm:cxn modelId="{B83B185B-F442-8A4A-88E0-B2B6E8551990}" type="presOf" srcId="{563740CD-2135-44CD-BB34-B37FB0CA2D19}" destId="{E9DD8FE9-049C-46FD-8D18-78A8AD05EC66}" srcOrd="0" destOrd="1" presId="urn:microsoft.com/office/officeart/2005/8/layout/hierarchy3"/>
    <dgm:cxn modelId="{DD762FCF-F680-3649-8E4F-075EA8FCD0B2}" type="presOf" srcId="{28A1B351-0024-4F66-8FC4-996DB4ECB706}" destId="{0EEDB5C0-3625-445F-BD67-34A6D8CAB189}" srcOrd="0" destOrd="0" presId="urn:microsoft.com/office/officeart/2005/8/layout/hierarchy3"/>
    <dgm:cxn modelId="{EAA0D6B2-7A10-1247-896F-FD6812379C0B}" srcId="{08EBE4D6-A94F-405A-90C5-6A1D615BC22C}" destId="{BDBF360A-3364-AA47-86EB-719F129060D3}" srcOrd="1" destOrd="0" parTransId="{FFB850FA-1B2A-834D-93DB-5662B5F39984}" sibTransId="{BDF94B56-669A-774A-BE94-663266C68872}"/>
    <dgm:cxn modelId="{526DD1D0-3738-DD49-A6C1-0BD3EDE43F39}" type="presOf" srcId="{F3652521-3701-6C45-985B-17AF734C884F}" destId="{E9DD8FE9-049C-46FD-8D18-78A8AD05EC66}" srcOrd="0" destOrd="4" presId="urn:microsoft.com/office/officeart/2005/8/layout/hierarchy3"/>
    <dgm:cxn modelId="{91D37AB6-E98B-41DD-A705-FB8BC7C6A79C}" srcId="{B5819B75-5DEE-4F37-AD52-A3814C0D0271}" destId="{F37B994D-7752-4ED0-B82B-DF958B0E7ECB}" srcOrd="2" destOrd="0" parTransId="{3A21E04C-BBEE-4B47-A2A0-24D8ABBDCA44}" sibTransId="{1508A9A3-3C2E-4324-94CC-889E965BB3F9}"/>
    <dgm:cxn modelId="{66505D2F-DF4C-4BAE-B81F-71B85E2CE789}" srcId="{84FB93EF-D4B3-46BB-A004-7148311E3A59}" destId="{EE11D230-DAEA-418E-BC21-ACE664303BE8}" srcOrd="3" destOrd="0" parTransId="{B201C8E7-AE50-4F27-99BC-18DA673FC6AE}" sibTransId="{2C45C6DD-C903-4071-B2EC-715D7C5C2752}"/>
    <dgm:cxn modelId="{A6AFBF35-6226-445A-8A4A-D1FB2B68F511}" srcId="{B5819B75-5DEE-4F37-AD52-A3814C0D0271}" destId="{372B8B44-D8D3-4850-8021-A2FF43133EB7}" srcOrd="0" destOrd="0" parTransId="{D91EC2A9-0348-4E1B-AA56-DC438C0673E2}" sibTransId="{2717742E-C281-4322-9ACF-344C5CC8E12D}"/>
    <dgm:cxn modelId="{FCF20113-95ED-9B4B-ABEF-68617F1BFC37}" type="presOf" srcId="{EAD980B4-3209-4175-B642-495D89F7D142}" destId="{529CEF29-0F5E-4CAD-AD79-78E6B396D2C3}" srcOrd="0" destOrd="0" presId="urn:microsoft.com/office/officeart/2005/8/layout/hierarchy3"/>
    <dgm:cxn modelId="{2FFE8847-1A59-4B98-A6CC-E7C3887E0BD9}" srcId="{B5819B75-5DEE-4F37-AD52-A3814C0D0271}" destId="{D477CA7D-459E-40F6-A817-AC5765B57737}" srcOrd="1" destOrd="0" parTransId="{E397531D-A666-4876-A56D-97082E9391C1}" sibTransId="{4D8DBED6-EA2C-41CC-BD98-043D5A4FA8B9}"/>
    <dgm:cxn modelId="{0633C8DF-5D89-3045-A4AE-289603AC3D83}" type="presOf" srcId="{59975892-F3DC-407D-B6F6-7D3C73A89C46}" destId="{9AF9C0D0-91BD-4E43-BD9A-2A0FECD0969B}" srcOrd="0" destOrd="0" presId="urn:microsoft.com/office/officeart/2005/8/layout/hierarchy3"/>
    <dgm:cxn modelId="{43882EE5-F05B-984E-9F33-76E589304C1B}" type="presOf" srcId="{66568E06-7E2F-1847-8D9C-A4CC5D27CF42}" destId="{2BC74C7A-D237-430A-A765-E0D90AB8AFF9}" srcOrd="0" destOrd="3" presId="urn:microsoft.com/office/officeart/2005/8/layout/hierarchy3"/>
    <dgm:cxn modelId="{65F87D4E-4943-494D-B47D-B78D8C8C8937}" srcId="{132EC29F-8C7F-4926-AAA0-9843D6D3598F}" destId="{563740CD-2135-44CD-BB34-B37FB0CA2D19}" srcOrd="0" destOrd="0" parTransId="{D11773F7-C795-42D9-8736-389CBC682503}" sibTransId="{BB85AFC1-3A2E-4D96-BA05-2198731D55BF}"/>
    <dgm:cxn modelId="{287BDCF4-19E5-684D-8907-EA01A7D1A1F6}" type="presOf" srcId="{5994CF96-EFDB-49E2-B061-40CDD96F22BD}" destId="{DBB61E83-E26E-4CF3-983B-A51C18F9ED81}" srcOrd="0" destOrd="0" presId="urn:microsoft.com/office/officeart/2005/8/layout/hierarchy3"/>
    <dgm:cxn modelId="{F78A79BB-0208-4A76-B500-799231D28A77}" srcId="{84FB93EF-D4B3-46BB-A004-7148311E3A59}" destId="{81DBB3D1-CF49-4501-BDB1-8F3781B8D00D}" srcOrd="1" destOrd="0" parTransId="{EAD980B4-3209-4175-B642-495D89F7D142}" sibTransId="{C61AE648-CEA3-40C8-9256-7555247E7AB1}"/>
    <dgm:cxn modelId="{41AE4FA9-1BB2-D842-936B-90D31F7E7FFA}" srcId="{08EBE4D6-A94F-405A-90C5-6A1D615BC22C}" destId="{66568E06-7E2F-1847-8D9C-A4CC5D27CF42}" srcOrd="2" destOrd="0" parTransId="{48131453-1A46-4F45-B779-4AB41AADEFDF}" sibTransId="{CF6BA0F2-6B54-5A41-B060-EE300B9361A0}"/>
    <dgm:cxn modelId="{831DFEF1-002B-C840-919F-F7E8A8775669}" type="presOf" srcId="{B201C8E7-AE50-4F27-99BC-18DA673FC6AE}" destId="{5C8718F4-0D7B-4796-9420-83B460A126FB}" srcOrd="0" destOrd="0" presId="urn:microsoft.com/office/officeart/2005/8/layout/hierarchy3"/>
    <dgm:cxn modelId="{050649F8-EB75-054D-8D4E-4F6C82E82E17}" type="presOf" srcId="{F37B994D-7752-4ED0-B82B-DF958B0E7ECB}" destId="{332B2462-CE88-4C2F-9C4D-23916632E96A}" srcOrd="0" destOrd="3" presId="urn:microsoft.com/office/officeart/2005/8/layout/hierarchy3"/>
    <dgm:cxn modelId="{51279014-A675-F242-A4FB-7447A575F56C}" type="presOf" srcId="{F133844D-9559-4600-B6DB-9177B280B532}" destId="{4AF1B983-96D4-494E-8EA5-80762B9A7871}" srcOrd="0" destOrd="0" presId="urn:microsoft.com/office/officeart/2005/8/layout/hierarchy3"/>
    <dgm:cxn modelId="{03CEEE82-EDB4-4767-9291-F007A50D56CD}" srcId="{132EC29F-8C7F-4926-AAA0-9843D6D3598F}" destId="{234B9131-8E09-4E44-9F66-B23982A6B964}" srcOrd="1" destOrd="0" parTransId="{136B4C49-4687-455D-A96B-73386C659B26}" sibTransId="{E3E58BBD-2242-4794-9F56-563E668A29A9}"/>
    <dgm:cxn modelId="{B388096F-D82D-9141-B18F-98BEBEACB9AA}" type="presParOf" srcId="{DBB61E83-E26E-4CF3-983B-A51C18F9ED81}" destId="{4C2939EC-682A-4349-A81F-8C1773D9B8B7}" srcOrd="0" destOrd="0" presId="urn:microsoft.com/office/officeart/2005/8/layout/hierarchy3"/>
    <dgm:cxn modelId="{64285997-B89F-8449-85EC-734F4BA6AD6A}" type="presParOf" srcId="{4C2939EC-682A-4349-A81F-8C1773D9B8B7}" destId="{898C9366-CB8C-47E1-B132-255FBA892CAA}" srcOrd="0" destOrd="0" presId="urn:microsoft.com/office/officeart/2005/8/layout/hierarchy3"/>
    <dgm:cxn modelId="{839CB035-6336-EF49-A19B-37DC73376C0A}" type="presParOf" srcId="{898C9366-CB8C-47E1-B132-255FBA892CAA}" destId="{4AF1B983-96D4-494E-8EA5-80762B9A7871}" srcOrd="0" destOrd="0" presId="urn:microsoft.com/office/officeart/2005/8/layout/hierarchy3"/>
    <dgm:cxn modelId="{4A0CC63D-3D44-044B-A1F4-F93D4380FDEC}" type="presParOf" srcId="{898C9366-CB8C-47E1-B132-255FBA892CAA}" destId="{F75F1E6C-115D-4381-AD13-A29FDA813D95}" srcOrd="1" destOrd="0" presId="urn:microsoft.com/office/officeart/2005/8/layout/hierarchy3"/>
    <dgm:cxn modelId="{88E2D91C-C4A0-9340-8029-C7407AAAFAB8}" type="presParOf" srcId="{4C2939EC-682A-4349-A81F-8C1773D9B8B7}" destId="{8ED1CA2B-09B6-43D1-9EC6-5D1C116DEAF5}" srcOrd="1" destOrd="0" presId="urn:microsoft.com/office/officeart/2005/8/layout/hierarchy3"/>
    <dgm:cxn modelId="{C769A3F8-E2EA-6040-A91E-44997E2E27C3}" type="presParOf" srcId="{8ED1CA2B-09B6-43D1-9EC6-5D1C116DEAF5}" destId="{9AF9C0D0-91BD-4E43-BD9A-2A0FECD0969B}" srcOrd="0" destOrd="0" presId="urn:microsoft.com/office/officeart/2005/8/layout/hierarchy3"/>
    <dgm:cxn modelId="{96430C3E-7198-4D45-928D-344C708391AA}" type="presParOf" srcId="{8ED1CA2B-09B6-43D1-9EC6-5D1C116DEAF5}" destId="{E9DD8FE9-049C-46FD-8D18-78A8AD05EC66}" srcOrd="1" destOrd="0" presId="urn:microsoft.com/office/officeart/2005/8/layout/hierarchy3"/>
    <dgm:cxn modelId="{CAAE1B43-5349-8C4C-8A8A-13062967B0DB}" type="presParOf" srcId="{8ED1CA2B-09B6-43D1-9EC6-5D1C116DEAF5}" destId="{BE577533-382E-43B2-AEAC-846D1780D9F0}" srcOrd="2" destOrd="0" presId="urn:microsoft.com/office/officeart/2005/8/layout/hierarchy3"/>
    <dgm:cxn modelId="{ADE667FE-BC44-3C43-9FB3-06D5EE7C748A}" type="presParOf" srcId="{8ED1CA2B-09B6-43D1-9EC6-5D1C116DEAF5}" destId="{332B2462-CE88-4C2F-9C4D-23916632E96A}" srcOrd="3" destOrd="0" presId="urn:microsoft.com/office/officeart/2005/8/layout/hierarchy3"/>
    <dgm:cxn modelId="{70FB2F21-CF77-4D48-90D2-0D631B33BFF7}" type="presParOf" srcId="{8ED1CA2B-09B6-43D1-9EC6-5D1C116DEAF5}" destId="{0EEDB5C0-3625-445F-BD67-34A6D8CAB189}" srcOrd="4" destOrd="0" presId="urn:microsoft.com/office/officeart/2005/8/layout/hierarchy3"/>
    <dgm:cxn modelId="{C096EC7F-4F75-DD48-B41B-3B208A88FEDA}" type="presParOf" srcId="{8ED1CA2B-09B6-43D1-9EC6-5D1C116DEAF5}" destId="{2BC74C7A-D237-430A-A765-E0D90AB8AFF9}" srcOrd="5" destOrd="0" presId="urn:microsoft.com/office/officeart/2005/8/layout/hierarchy3"/>
    <dgm:cxn modelId="{D78D8346-38A8-ED41-A1D2-890F79D6AFF1}" type="presParOf" srcId="{DBB61E83-E26E-4CF3-983B-A51C18F9ED81}" destId="{4BC4E868-369D-4F6C-9D12-8AC77154FB38}" srcOrd="1" destOrd="0" presId="urn:microsoft.com/office/officeart/2005/8/layout/hierarchy3"/>
    <dgm:cxn modelId="{C2A7FC2A-2783-F14A-AD59-C1685EF4A285}" type="presParOf" srcId="{4BC4E868-369D-4F6C-9D12-8AC77154FB38}" destId="{EB75A382-E6EF-4FA3-B8C3-3E58A0C21937}" srcOrd="0" destOrd="0" presId="urn:microsoft.com/office/officeart/2005/8/layout/hierarchy3"/>
    <dgm:cxn modelId="{DE4E8B32-9FC0-5B44-A4F3-151EE7DC8536}" type="presParOf" srcId="{EB75A382-E6EF-4FA3-B8C3-3E58A0C21937}" destId="{21E56906-C944-42C2-AEF1-9828E30F6D82}" srcOrd="0" destOrd="0" presId="urn:microsoft.com/office/officeart/2005/8/layout/hierarchy3"/>
    <dgm:cxn modelId="{E754A81D-7A92-0245-A67A-913A62DF0CEE}" type="presParOf" srcId="{EB75A382-E6EF-4FA3-B8C3-3E58A0C21937}" destId="{271A5C52-179F-404D-85B8-F58DA4AC3DC7}" srcOrd="1" destOrd="0" presId="urn:microsoft.com/office/officeart/2005/8/layout/hierarchy3"/>
    <dgm:cxn modelId="{ACF7EFC1-621D-154F-91D2-831218E4F3D6}" type="presParOf" srcId="{4BC4E868-369D-4F6C-9D12-8AC77154FB38}" destId="{7EEC6818-57B4-4525-B67B-6E341158E1BF}" srcOrd="1" destOrd="0" presId="urn:microsoft.com/office/officeart/2005/8/layout/hierarchy3"/>
    <dgm:cxn modelId="{CA152D0A-5072-9842-ABC2-147ED6C68A9A}" type="presParOf" srcId="{7EEC6818-57B4-4525-B67B-6E341158E1BF}" destId="{7ACBFC37-D1E4-4DBC-BBDA-7F7485FC2A96}" srcOrd="0" destOrd="0" presId="urn:microsoft.com/office/officeart/2005/8/layout/hierarchy3"/>
    <dgm:cxn modelId="{EA82019F-173B-9345-836B-F1E7B221E74A}" type="presParOf" srcId="{7EEC6818-57B4-4525-B67B-6E341158E1BF}" destId="{CD04E84E-366C-4563-9B07-946A9DA6E11D}" srcOrd="1" destOrd="0" presId="urn:microsoft.com/office/officeart/2005/8/layout/hierarchy3"/>
    <dgm:cxn modelId="{492DA14C-8461-A44D-9B64-52B278EBB008}" type="presParOf" srcId="{7EEC6818-57B4-4525-B67B-6E341158E1BF}" destId="{529CEF29-0F5E-4CAD-AD79-78E6B396D2C3}" srcOrd="2" destOrd="0" presId="urn:microsoft.com/office/officeart/2005/8/layout/hierarchy3"/>
    <dgm:cxn modelId="{6AFB2D36-9D02-9148-9676-2720B77F6647}" type="presParOf" srcId="{7EEC6818-57B4-4525-B67B-6E341158E1BF}" destId="{8BCA31D2-6286-455D-9BE3-82EF1BF1BF67}" srcOrd="3" destOrd="0" presId="urn:microsoft.com/office/officeart/2005/8/layout/hierarchy3"/>
    <dgm:cxn modelId="{8D65D9B7-1C83-8C4C-80C9-3C77BCDF4F83}" type="presParOf" srcId="{7EEC6818-57B4-4525-B67B-6E341158E1BF}" destId="{33A421B7-F2B2-422E-B4B0-37A0175B9879}" srcOrd="4" destOrd="0" presId="urn:microsoft.com/office/officeart/2005/8/layout/hierarchy3"/>
    <dgm:cxn modelId="{E9DE1534-F003-6347-AF4D-4F546675784A}" type="presParOf" srcId="{7EEC6818-57B4-4525-B67B-6E341158E1BF}" destId="{E4585283-CF47-4271-83B9-CDF0DB76F384}" srcOrd="5" destOrd="0" presId="urn:microsoft.com/office/officeart/2005/8/layout/hierarchy3"/>
    <dgm:cxn modelId="{099DF4E7-A79B-B84E-95B4-CF552192BDE0}" type="presParOf" srcId="{7EEC6818-57B4-4525-B67B-6E341158E1BF}" destId="{5C8718F4-0D7B-4796-9420-83B460A126FB}" srcOrd="6" destOrd="0" presId="urn:microsoft.com/office/officeart/2005/8/layout/hierarchy3"/>
    <dgm:cxn modelId="{F59B945F-B6E3-DB41-9CD1-88D0D57D15DE}" type="presParOf" srcId="{7EEC6818-57B4-4525-B67B-6E341158E1BF}" destId="{459484BF-409F-479B-B13E-46DAE68BB271}" srcOrd="7" destOrd="0" presId="urn:microsoft.com/office/officeart/2005/8/layout/hierarchy3"/>
    <dgm:cxn modelId="{A6FC8948-932C-B94D-A659-2DF9509ABF89}" type="presParOf" srcId="{7EEC6818-57B4-4525-B67B-6E341158E1BF}" destId="{754440C3-848B-4569-86F1-29B56B7B6AD8}" srcOrd="8" destOrd="0" presId="urn:microsoft.com/office/officeart/2005/8/layout/hierarchy3"/>
    <dgm:cxn modelId="{FF492A12-49A2-3B4E-8E38-AAB03BB53C18}" type="presParOf" srcId="{7EEC6818-57B4-4525-B67B-6E341158E1BF}" destId="{8BE0A0D4-4B6B-4EB6-BCF3-2E1624FBF6CB}" srcOrd="9"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B983-96D4-494E-8EA5-80762B9A7871}">
      <dsp:nvSpPr>
        <dsp:cNvPr id="0" name=""/>
        <dsp:cNvSpPr/>
      </dsp:nvSpPr>
      <dsp:spPr>
        <a:xfrm>
          <a:off x="1685106" y="0"/>
          <a:ext cx="1211460" cy="60573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Hospital</a:t>
          </a:r>
        </a:p>
        <a:p>
          <a:pPr lvl="0" algn="ctr" defTabSz="622300">
            <a:lnSpc>
              <a:spcPct val="90000"/>
            </a:lnSpc>
            <a:spcBef>
              <a:spcPct val="0"/>
            </a:spcBef>
            <a:spcAft>
              <a:spcPct val="35000"/>
            </a:spcAft>
          </a:pPr>
          <a:r>
            <a:rPr lang="en-US" sz="1400" kern="1200" dirty="0" smtClean="0"/>
            <a:t> Environment</a:t>
          </a:r>
          <a:endParaRPr lang="en-US" sz="1400" kern="1200" dirty="0"/>
        </a:p>
      </dsp:txBody>
      <dsp:txXfrm>
        <a:off x="1702847" y="17741"/>
        <a:ext cx="1175978" cy="570248"/>
      </dsp:txXfrm>
    </dsp:sp>
    <dsp:sp modelId="{9AF9C0D0-91BD-4E43-BD9A-2A0FECD0969B}">
      <dsp:nvSpPr>
        <dsp:cNvPr id="0" name=""/>
        <dsp:cNvSpPr/>
      </dsp:nvSpPr>
      <dsp:spPr>
        <a:xfrm>
          <a:off x="1806252" y="605730"/>
          <a:ext cx="121146" cy="455624"/>
        </a:xfrm>
        <a:custGeom>
          <a:avLst/>
          <a:gdLst/>
          <a:ahLst/>
          <a:cxnLst/>
          <a:rect l="0" t="0" r="0" b="0"/>
          <a:pathLst>
            <a:path>
              <a:moveTo>
                <a:pt x="0" y="0"/>
              </a:moveTo>
              <a:lnTo>
                <a:pt x="0" y="455624"/>
              </a:lnTo>
              <a:lnTo>
                <a:pt x="121146" y="45562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9DD8FE9-049C-46FD-8D18-78A8AD05EC66}">
      <dsp:nvSpPr>
        <dsp:cNvPr id="0" name=""/>
        <dsp:cNvSpPr/>
      </dsp:nvSpPr>
      <dsp:spPr>
        <a:xfrm>
          <a:off x="1927398" y="758490"/>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Interior design for construction and renovation</a:t>
          </a:r>
          <a:endParaRPr lang="en-US" sz="700" kern="1200" dirty="0"/>
        </a:p>
      </dsp:txBody>
      <dsp:txXfrm>
        <a:off x="1945139" y="776231"/>
        <a:ext cx="933686" cy="570248"/>
      </dsp:txXfrm>
    </dsp:sp>
    <dsp:sp modelId="{0EEDB5C0-3625-445F-BD67-34A6D8CAB189}">
      <dsp:nvSpPr>
        <dsp:cNvPr id="0" name=""/>
        <dsp:cNvSpPr/>
      </dsp:nvSpPr>
      <dsp:spPr>
        <a:xfrm>
          <a:off x="1806252" y="605730"/>
          <a:ext cx="121146" cy="1212787"/>
        </a:xfrm>
        <a:custGeom>
          <a:avLst/>
          <a:gdLst/>
          <a:ahLst/>
          <a:cxnLst/>
          <a:rect l="0" t="0" r="0" b="0"/>
          <a:pathLst>
            <a:path>
              <a:moveTo>
                <a:pt x="0" y="0"/>
              </a:moveTo>
              <a:lnTo>
                <a:pt x="0" y="1212787"/>
              </a:lnTo>
              <a:lnTo>
                <a:pt x="121146" y="121278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BC74C7A-D237-430A-A765-E0D90AB8AFF9}">
      <dsp:nvSpPr>
        <dsp:cNvPr id="0" name=""/>
        <dsp:cNvSpPr/>
      </dsp:nvSpPr>
      <dsp:spPr>
        <a:xfrm>
          <a:off x="1927398" y="1515653"/>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Permanent collection acquisition and management</a:t>
          </a:r>
          <a:endParaRPr lang="en-US" sz="700" kern="1200" dirty="0"/>
        </a:p>
      </dsp:txBody>
      <dsp:txXfrm>
        <a:off x="1945139" y="1533394"/>
        <a:ext cx="933686" cy="570248"/>
      </dsp:txXfrm>
    </dsp:sp>
    <dsp:sp modelId="{75B2370D-85B2-4D41-8CA9-BE48E418BF1D}">
      <dsp:nvSpPr>
        <dsp:cNvPr id="0" name=""/>
        <dsp:cNvSpPr/>
      </dsp:nvSpPr>
      <dsp:spPr>
        <a:xfrm>
          <a:off x="1806252" y="605730"/>
          <a:ext cx="121146" cy="1969951"/>
        </a:xfrm>
        <a:custGeom>
          <a:avLst/>
          <a:gdLst/>
          <a:ahLst/>
          <a:cxnLst/>
          <a:rect l="0" t="0" r="0" b="0"/>
          <a:pathLst>
            <a:path>
              <a:moveTo>
                <a:pt x="0" y="0"/>
              </a:moveTo>
              <a:lnTo>
                <a:pt x="0" y="1969951"/>
              </a:lnTo>
              <a:lnTo>
                <a:pt x="121146" y="196995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1149A24-715A-4B18-A0D9-9BC914617F6F}">
      <dsp:nvSpPr>
        <dsp:cNvPr id="0" name=""/>
        <dsp:cNvSpPr/>
      </dsp:nvSpPr>
      <dsp:spPr>
        <a:xfrm>
          <a:off x="1927398" y="2272816"/>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Exhibitions</a:t>
          </a:r>
          <a:endParaRPr lang="en-US" sz="700" kern="1200" dirty="0"/>
        </a:p>
      </dsp:txBody>
      <dsp:txXfrm>
        <a:off x="1945139" y="2290557"/>
        <a:ext cx="933686" cy="570248"/>
      </dsp:txXfrm>
    </dsp:sp>
    <dsp:sp modelId="{93627CE0-4E39-2F4C-96BB-2E2A8128F4D0}">
      <dsp:nvSpPr>
        <dsp:cNvPr id="0" name=""/>
        <dsp:cNvSpPr/>
      </dsp:nvSpPr>
      <dsp:spPr>
        <a:xfrm>
          <a:off x="3199432" y="1327"/>
          <a:ext cx="1211460" cy="605730"/>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Clinical Environment</a:t>
          </a:r>
          <a:endParaRPr lang="en-US" sz="1400" kern="1200" dirty="0"/>
        </a:p>
      </dsp:txBody>
      <dsp:txXfrm>
        <a:off x="3217173" y="19068"/>
        <a:ext cx="1175978" cy="570248"/>
      </dsp:txXfrm>
    </dsp:sp>
    <dsp:sp modelId="{70294DB1-A971-7249-832B-B113372D428C}">
      <dsp:nvSpPr>
        <dsp:cNvPr id="0" name=""/>
        <dsp:cNvSpPr/>
      </dsp:nvSpPr>
      <dsp:spPr>
        <a:xfrm>
          <a:off x="3320578" y="607057"/>
          <a:ext cx="121146" cy="454297"/>
        </a:xfrm>
        <a:custGeom>
          <a:avLst/>
          <a:gdLst/>
          <a:ahLst/>
          <a:cxnLst/>
          <a:rect l="0" t="0" r="0" b="0"/>
          <a:pathLst>
            <a:path>
              <a:moveTo>
                <a:pt x="0" y="0"/>
              </a:moveTo>
              <a:lnTo>
                <a:pt x="0" y="454297"/>
              </a:lnTo>
              <a:lnTo>
                <a:pt x="121146" y="45429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6C96BFD-C98F-5141-ACBB-97E55E122A46}">
      <dsp:nvSpPr>
        <dsp:cNvPr id="0" name=""/>
        <dsp:cNvSpPr/>
      </dsp:nvSpPr>
      <dsp:spPr>
        <a:xfrm>
          <a:off x="3441724" y="758490"/>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Impact patient care through the creative arts (visual art, literary arts, performing arts)</a:t>
          </a:r>
          <a:endParaRPr lang="en-US" sz="700" kern="1200" dirty="0"/>
        </a:p>
      </dsp:txBody>
      <dsp:txXfrm>
        <a:off x="3459465" y="776231"/>
        <a:ext cx="933686" cy="570248"/>
      </dsp:txXfrm>
    </dsp:sp>
    <dsp:sp modelId="{7ACBFC37-D1E4-4DBC-BBDA-7F7485FC2A96}">
      <dsp:nvSpPr>
        <dsp:cNvPr id="0" name=""/>
        <dsp:cNvSpPr/>
      </dsp:nvSpPr>
      <dsp:spPr>
        <a:xfrm>
          <a:off x="3320578" y="607057"/>
          <a:ext cx="121146" cy="1211460"/>
        </a:xfrm>
        <a:custGeom>
          <a:avLst/>
          <a:gdLst/>
          <a:ahLst/>
          <a:cxnLst/>
          <a:rect l="0" t="0" r="0" b="0"/>
          <a:pathLst>
            <a:path>
              <a:moveTo>
                <a:pt x="0" y="0"/>
              </a:moveTo>
              <a:lnTo>
                <a:pt x="0" y="1211460"/>
              </a:lnTo>
              <a:lnTo>
                <a:pt x="121146" y="121146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D04E84E-366C-4563-9B07-946A9DA6E11D}">
      <dsp:nvSpPr>
        <dsp:cNvPr id="0" name=""/>
        <dsp:cNvSpPr/>
      </dsp:nvSpPr>
      <dsp:spPr>
        <a:xfrm>
          <a:off x="3441724" y="1515653"/>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Impact clinical care through the contemplative arts (yoga, meditation, guided imagery)</a:t>
          </a:r>
          <a:endParaRPr lang="en-US" sz="700" kern="1200" dirty="0"/>
        </a:p>
      </dsp:txBody>
      <dsp:txXfrm>
        <a:off x="3459465" y="1533394"/>
        <a:ext cx="933686" cy="570248"/>
      </dsp:txXfrm>
    </dsp:sp>
    <dsp:sp modelId="{529CEF29-0F5E-4CAD-AD79-78E6B396D2C3}">
      <dsp:nvSpPr>
        <dsp:cNvPr id="0" name=""/>
        <dsp:cNvSpPr/>
      </dsp:nvSpPr>
      <dsp:spPr>
        <a:xfrm>
          <a:off x="3320578" y="607057"/>
          <a:ext cx="121146" cy="1968624"/>
        </a:xfrm>
        <a:custGeom>
          <a:avLst/>
          <a:gdLst/>
          <a:ahLst/>
          <a:cxnLst/>
          <a:rect l="0" t="0" r="0" b="0"/>
          <a:pathLst>
            <a:path>
              <a:moveTo>
                <a:pt x="0" y="0"/>
              </a:moveTo>
              <a:lnTo>
                <a:pt x="0" y="1968624"/>
              </a:lnTo>
              <a:lnTo>
                <a:pt x="121146" y="196862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BCA31D2-6286-455D-9BE3-82EF1BF1BF67}">
      <dsp:nvSpPr>
        <dsp:cNvPr id="0" name=""/>
        <dsp:cNvSpPr/>
      </dsp:nvSpPr>
      <dsp:spPr>
        <a:xfrm>
          <a:off x="3441724" y="2272816"/>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Artists in Residence &amp; Volunteers</a:t>
          </a:r>
          <a:endParaRPr lang="en-US" sz="700" kern="1200" dirty="0"/>
        </a:p>
      </dsp:txBody>
      <dsp:txXfrm>
        <a:off x="3459465" y="2290557"/>
        <a:ext cx="933686" cy="570248"/>
      </dsp:txXfrm>
    </dsp:sp>
    <dsp:sp modelId="{33A421B7-F2B2-422E-B4B0-37A0175B9879}">
      <dsp:nvSpPr>
        <dsp:cNvPr id="0" name=""/>
        <dsp:cNvSpPr/>
      </dsp:nvSpPr>
      <dsp:spPr>
        <a:xfrm>
          <a:off x="3320578" y="607057"/>
          <a:ext cx="121146" cy="2725787"/>
        </a:xfrm>
        <a:custGeom>
          <a:avLst/>
          <a:gdLst/>
          <a:ahLst/>
          <a:cxnLst/>
          <a:rect l="0" t="0" r="0" b="0"/>
          <a:pathLst>
            <a:path>
              <a:moveTo>
                <a:pt x="0" y="0"/>
              </a:moveTo>
              <a:lnTo>
                <a:pt x="0" y="2725787"/>
              </a:lnTo>
              <a:lnTo>
                <a:pt x="121146" y="272578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4585283-CF47-4271-83B9-CDF0DB76F384}">
      <dsp:nvSpPr>
        <dsp:cNvPr id="0" name=""/>
        <dsp:cNvSpPr/>
      </dsp:nvSpPr>
      <dsp:spPr>
        <a:xfrm>
          <a:off x="3441724" y="3029979"/>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Bedside Practice &amp; Group Sessions</a:t>
          </a:r>
          <a:endParaRPr lang="en-US" sz="700" kern="1200" dirty="0"/>
        </a:p>
      </dsp:txBody>
      <dsp:txXfrm>
        <a:off x="3459465" y="3047720"/>
        <a:ext cx="933686" cy="570248"/>
      </dsp:txXfrm>
    </dsp:sp>
    <dsp:sp modelId="{5C8718F4-0D7B-4796-9420-83B460A126FB}">
      <dsp:nvSpPr>
        <dsp:cNvPr id="0" name=""/>
        <dsp:cNvSpPr/>
      </dsp:nvSpPr>
      <dsp:spPr>
        <a:xfrm>
          <a:off x="3320578" y="607057"/>
          <a:ext cx="121146" cy="3482950"/>
        </a:xfrm>
        <a:custGeom>
          <a:avLst/>
          <a:gdLst/>
          <a:ahLst/>
          <a:cxnLst/>
          <a:rect l="0" t="0" r="0" b="0"/>
          <a:pathLst>
            <a:path>
              <a:moveTo>
                <a:pt x="0" y="0"/>
              </a:moveTo>
              <a:lnTo>
                <a:pt x="0" y="3482950"/>
              </a:lnTo>
              <a:lnTo>
                <a:pt x="121146" y="348295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9484BF-409F-479B-B13E-46DAE68BB271}">
      <dsp:nvSpPr>
        <dsp:cNvPr id="0" name=""/>
        <dsp:cNvSpPr/>
      </dsp:nvSpPr>
      <dsp:spPr>
        <a:xfrm>
          <a:off x="3441724" y="3787142"/>
          <a:ext cx="969168" cy="605730"/>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Public Performances</a:t>
          </a:r>
          <a:endParaRPr lang="en-US" sz="700" kern="1200" dirty="0"/>
        </a:p>
      </dsp:txBody>
      <dsp:txXfrm>
        <a:off x="3459465" y="3804883"/>
        <a:ext cx="933686" cy="570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B983-96D4-494E-8EA5-80762B9A7871}">
      <dsp:nvSpPr>
        <dsp:cNvPr id="0" name=""/>
        <dsp:cNvSpPr/>
      </dsp:nvSpPr>
      <dsp:spPr>
        <a:xfrm>
          <a:off x="1681757" y="2282"/>
          <a:ext cx="1214437" cy="60721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UF Center for  Arts in Medicine</a:t>
          </a:r>
          <a:endParaRPr lang="en-US" sz="1300" kern="1200" dirty="0"/>
        </a:p>
      </dsp:txBody>
      <dsp:txXfrm>
        <a:off x="1699542" y="20067"/>
        <a:ext cx="1178867" cy="571648"/>
      </dsp:txXfrm>
    </dsp:sp>
    <dsp:sp modelId="{9AF9C0D0-91BD-4E43-BD9A-2A0FECD0969B}">
      <dsp:nvSpPr>
        <dsp:cNvPr id="0" name=""/>
        <dsp:cNvSpPr/>
      </dsp:nvSpPr>
      <dsp:spPr>
        <a:xfrm>
          <a:off x="1803201" y="609500"/>
          <a:ext cx="121443" cy="607813"/>
        </a:xfrm>
        <a:custGeom>
          <a:avLst/>
          <a:gdLst/>
          <a:ahLst/>
          <a:cxnLst/>
          <a:rect l="0" t="0" r="0" b="0"/>
          <a:pathLst>
            <a:path>
              <a:moveTo>
                <a:pt x="0" y="0"/>
              </a:moveTo>
              <a:lnTo>
                <a:pt x="0" y="607813"/>
              </a:lnTo>
              <a:lnTo>
                <a:pt x="121443" y="607813"/>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9DD8FE9-049C-46FD-8D18-78A8AD05EC66}">
      <dsp:nvSpPr>
        <dsp:cNvPr id="0" name=""/>
        <dsp:cNvSpPr/>
      </dsp:nvSpPr>
      <dsp:spPr>
        <a:xfrm>
          <a:off x="1924645" y="761305"/>
          <a:ext cx="971549" cy="9120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t" anchorCtr="0">
          <a:noAutofit/>
        </a:bodyPr>
        <a:lstStyle/>
        <a:p>
          <a:pPr lvl="0" algn="l" defTabSz="311150">
            <a:lnSpc>
              <a:spcPct val="90000"/>
            </a:lnSpc>
            <a:spcBef>
              <a:spcPct val="0"/>
            </a:spcBef>
            <a:spcAft>
              <a:spcPct val="35000"/>
            </a:spcAft>
          </a:pPr>
          <a:r>
            <a:rPr lang="en-US" sz="700" kern="1200" dirty="0" smtClean="0"/>
            <a:t>Education</a:t>
          </a:r>
          <a:endParaRPr lang="en-US" sz="700" kern="1200" dirty="0"/>
        </a:p>
        <a:p>
          <a:pPr marL="57150" lvl="1" indent="-57150" algn="l" defTabSz="311150">
            <a:lnSpc>
              <a:spcPct val="90000"/>
            </a:lnSpc>
            <a:spcBef>
              <a:spcPct val="0"/>
            </a:spcBef>
            <a:spcAft>
              <a:spcPct val="15000"/>
            </a:spcAft>
            <a:buChar char="••"/>
          </a:pPr>
          <a:r>
            <a:rPr lang="en-US" sz="700" kern="1200" dirty="0" smtClean="0"/>
            <a:t>UF Courses</a:t>
          </a:r>
          <a:endParaRPr lang="en-US" sz="700" kern="1200" dirty="0"/>
        </a:p>
        <a:p>
          <a:pPr marL="57150" lvl="1" indent="-57150" algn="l" defTabSz="311150">
            <a:lnSpc>
              <a:spcPct val="90000"/>
            </a:lnSpc>
            <a:spcBef>
              <a:spcPct val="0"/>
            </a:spcBef>
            <a:spcAft>
              <a:spcPct val="15000"/>
            </a:spcAft>
            <a:buChar char="••"/>
          </a:pPr>
          <a:r>
            <a:rPr lang="en-US" sz="700" kern="1200" dirty="0" smtClean="0"/>
            <a:t>Training/</a:t>
          </a:r>
          <a:r>
            <a:rPr lang="en-US" sz="600" kern="1200" dirty="0" smtClean="0"/>
            <a:t>Certificate</a:t>
          </a:r>
          <a:r>
            <a:rPr lang="en-US" sz="700" kern="1200" dirty="0" smtClean="0"/>
            <a:t> Programs</a:t>
          </a:r>
          <a:endParaRPr lang="en-US" sz="700" kern="1200" dirty="0"/>
        </a:p>
        <a:p>
          <a:pPr marL="57150" lvl="1" indent="-57150" algn="l" defTabSz="311150">
            <a:lnSpc>
              <a:spcPct val="90000"/>
            </a:lnSpc>
            <a:spcBef>
              <a:spcPct val="0"/>
            </a:spcBef>
            <a:spcAft>
              <a:spcPct val="15000"/>
            </a:spcAft>
            <a:buChar char="••"/>
          </a:pPr>
          <a:r>
            <a:rPr lang="en-US" sz="700" kern="1200" dirty="0" smtClean="0"/>
            <a:t>Internship Programs</a:t>
          </a:r>
          <a:endParaRPr lang="en-US" sz="700" kern="1200" dirty="0"/>
        </a:p>
        <a:p>
          <a:pPr marL="57150" lvl="1" indent="-57150" algn="l" defTabSz="311150">
            <a:lnSpc>
              <a:spcPct val="90000"/>
            </a:lnSpc>
            <a:spcBef>
              <a:spcPct val="0"/>
            </a:spcBef>
            <a:spcAft>
              <a:spcPct val="15000"/>
            </a:spcAft>
            <a:buChar char="••"/>
          </a:pPr>
          <a:r>
            <a:rPr lang="en-US" sz="700" kern="1200" dirty="0" smtClean="0"/>
            <a:t>Service Learning/Study Abroad</a:t>
          </a:r>
          <a:endParaRPr lang="en-US" sz="700" kern="1200" dirty="0"/>
        </a:p>
      </dsp:txBody>
      <dsp:txXfrm>
        <a:off x="1951357" y="788017"/>
        <a:ext cx="918125" cy="858594"/>
      </dsp:txXfrm>
    </dsp:sp>
    <dsp:sp modelId="{BE577533-382E-43B2-AEAC-846D1780D9F0}">
      <dsp:nvSpPr>
        <dsp:cNvPr id="0" name=""/>
        <dsp:cNvSpPr/>
      </dsp:nvSpPr>
      <dsp:spPr>
        <a:xfrm>
          <a:off x="1803201" y="609500"/>
          <a:ext cx="121443" cy="1519237"/>
        </a:xfrm>
        <a:custGeom>
          <a:avLst/>
          <a:gdLst/>
          <a:ahLst/>
          <a:cxnLst/>
          <a:rect l="0" t="0" r="0" b="0"/>
          <a:pathLst>
            <a:path>
              <a:moveTo>
                <a:pt x="0" y="0"/>
              </a:moveTo>
              <a:lnTo>
                <a:pt x="0" y="1519237"/>
              </a:lnTo>
              <a:lnTo>
                <a:pt x="121443" y="151923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32B2462-CE88-4C2F-9C4D-23916632E96A}">
      <dsp:nvSpPr>
        <dsp:cNvPr id="0" name=""/>
        <dsp:cNvSpPr/>
      </dsp:nvSpPr>
      <dsp:spPr>
        <a:xfrm>
          <a:off x="1924645" y="1825128"/>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t" anchorCtr="0">
          <a:noAutofit/>
        </a:bodyPr>
        <a:lstStyle/>
        <a:p>
          <a:pPr lvl="0" algn="l" defTabSz="266700">
            <a:lnSpc>
              <a:spcPct val="90000"/>
            </a:lnSpc>
            <a:spcBef>
              <a:spcPct val="0"/>
            </a:spcBef>
            <a:spcAft>
              <a:spcPct val="35000"/>
            </a:spcAft>
          </a:pPr>
          <a:r>
            <a:rPr lang="en-US" sz="600" kern="1200" dirty="0" smtClean="0"/>
            <a:t>Outreach</a:t>
          </a:r>
          <a:endParaRPr lang="en-US" sz="600" kern="1200" dirty="0"/>
        </a:p>
        <a:p>
          <a:pPr marL="57150" lvl="1" indent="-57150" algn="l" defTabSz="222250">
            <a:lnSpc>
              <a:spcPct val="90000"/>
            </a:lnSpc>
            <a:spcBef>
              <a:spcPct val="0"/>
            </a:spcBef>
            <a:spcAft>
              <a:spcPct val="15000"/>
            </a:spcAft>
            <a:buChar char="••"/>
          </a:pPr>
          <a:r>
            <a:rPr lang="en-US" sz="500" kern="1200" dirty="0" smtClean="0"/>
            <a:t>Regional and International Service Learning</a:t>
          </a:r>
          <a:endParaRPr lang="en-US" sz="500" kern="1200" dirty="0"/>
        </a:p>
        <a:p>
          <a:pPr marL="57150" lvl="1" indent="-57150" algn="l" defTabSz="222250">
            <a:lnSpc>
              <a:spcPct val="90000"/>
            </a:lnSpc>
            <a:spcBef>
              <a:spcPct val="0"/>
            </a:spcBef>
            <a:spcAft>
              <a:spcPct val="15000"/>
            </a:spcAft>
            <a:buChar char="••"/>
          </a:pPr>
          <a:r>
            <a:rPr lang="en-US" sz="500" kern="1200" dirty="0" smtClean="0"/>
            <a:t>Rural and Regional Initiatives</a:t>
          </a:r>
          <a:endParaRPr lang="en-US" sz="500" kern="1200" dirty="0"/>
        </a:p>
        <a:p>
          <a:pPr marL="57150" lvl="1" indent="-57150" algn="l" defTabSz="222250">
            <a:lnSpc>
              <a:spcPct val="90000"/>
            </a:lnSpc>
            <a:spcBef>
              <a:spcPct val="0"/>
            </a:spcBef>
            <a:spcAft>
              <a:spcPct val="15000"/>
            </a:spcAft>
            <a:buChar char="••"/>
          </a:pPr>
          <a:r>
            <a:rPr lang="en-US" sz="500" kern="1200" dirty="0" smtClean="0"/>
            <a:t>Community Wellness Programs and Partnerships</a:t>
          </a:r>
          <a:endParaRPr lang="en-US" sz="500" kern="1200" dirty="0"/>
        </a:p>
      </dsp:txBody>
      <dsp:txXfrm>
        <a:off x="1942430" y="1842913"/>
        <a:ext cx="935979" cy="571648"/>
      </dsp:txXfrm>
    </dsp:sp>
    <dsp:sp modelId="{0EEDB5C0-3625-445F-BD67-34A6D8CAB189}">
      <dsp:nvSpPr>
        <dsp:cNvPr id="0" name=""/>
        <dsp:cNvSpPr/>
      </dsp:nvSpPr>
      <dsp:spPr>
        <a:xfrm>
          <a:off x="1803201" y="609500"/>
          <a:ext cx="121443" cy="2204440"/>
        </a:xfrm>
        <a:custGeom>
          <a:avLst/>
          <a:gdLst/>
          <a:ahLst/>
          <a:cxnLst/>
          <a:rect l="0" t="0" r="0" b="0"/>
          <a:pathLst>
            <a:path>
              <a:moveTo>
                <a:pt x="0" y="0"/>
              </a:moveTo>
              <a:lnTo>
                <a:pt x="0" y="2204440"/>
              </a:lnTo>
              <a:lnTo>
                <a:pt x="121443" y="220444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BC74C7A-D237-430A-A765-E0D90AB8AFF9}">
      <dsp:nvSpPr>
        <dsp:cNvPr id="0" name=""/>
        <dsp:cNvSpPr/>
      </dsp:nvSpPr>
      <dsp:spPr>
        <a:xfrm>
          <a:off x="1924645" y="2584151"/>
          <a:ext cx="971549" cy="459579"/>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t" anchorCtr="0">
          <a:noAutofit/>
        </a:bodyPr>
        <a:lstStyle/>
        <a:p>
          <a:pPr lvl="0" algn="l" defTabSz="266700">
            <a:lnSpc>
              <a:spcPct val="90000"/>
            </a:lnSpc>
            <a:spcBef>
              <a:spcPct val="0"/>
            </a:spcBef>
            <a:spcAft>
              <a:spcPct val="35000"/>
            </a:spcAft>
          </a:pPr>
          <a:r>
            <a:rPr lang="en-US" sz="600" kern="1200" dirty="0" smtClean="0"/>
            <a:t>Research</a:t>
          </a:r>
          <a:endParaRPr lang="en-US" sz="600" kern="1200" dirty="0"/>
        </a:p>
        <a:p>
          <a:pPr marL="57150" lvl="1" indent="-57150" algn="l" defTabSz="222250">
            <a:lnSpc>
              <a:spcPct val="90000"/>
            </a:lnSpc>
            <a:spcBef>
              <a:spcPct val="0"/>
            </a:spcBef>
            <a:spcAft>
              <a:spcPct val="15000"/>
            </a:spcAft>
            <a:buChar char="••"/>
          </a:pPr>
          <a:r>
            <a:rPr lang="en-US" sz="500" kern="1200" dirty="0" smtClean="0"/>
            <a:t>Clinical and Other Studies</a:t>
          </a:r>
          <a:endParaRPr lang="en-US" sz="500" kern="1200" dirty="0"/>
        </a:p>
        <a:p>
          <a:pPr marL="57150" lvl="1" indent="-57150" algn="l" defTabSz="222250">
            <a:lnSpc>
              <a:spcPct val="90000"/>
            </a:lnSpc>
            <a:spcBef>
              <a:spcPct val="0"/>
            </a:spcBef>
            <a:spcAft>
              <a:spcPct val="15000"/>
            </a:spcAft>
            <a:buChar char="••"/>
          </a:pPr>
          <a:r>
            <a:rPr lang="en-US" sz="500" kern="1200" dirty="0" smtClean="0"/>
            <a:t>Research partnerships</a:t>
          </a:r>
          <a:endParaRPr lang="en-US" sz="500" kern="1200" dirty="0"/>
        </a:p>
        <a:p>
          <a:pPr marL="57150" lvl="1" indent="-57150" algn="l" defTabSz="222250">
            <a:lnSpc>
              <a:spcPct val="90000"/>
            </a:lnSpc>
            <a:spcBef>
              <a:spcPct val="0"/>
            </a:spcBef>
            <a:spcAft>
              <a:spcPct val="15000"/>
            </a:spcAft>
            <a:buChar char="••"/>
          </a:pPr>
          <a:r>
            <a:rPr lang="en-US" sz="500" kern="1200" dirty="0" smtClean="0"/>
            <a:t>Arts in Healthcare Research Database</a:t>
          </a:r>
          <a:endParaRPr lang="en-US" sz="500" kern="1200" dirty="0"/>
        </a:p>
      </dsp:txBody>
      <dsp:txXfrm>
        <a:off x="1938106" y="2597612"/>
        <a:ext cx="944627" cy="432657"/>
      </dsp:txXfrm>
    </dsp:sp>
    <dsp:sp modelId="{21E56906-C944-42C2-AEF1-9828E30F6D82}">
      <dsp:nvSpPr>
        <dsp:cNvPr id="0" name=""/>
        <dsp:cNvSpPr/>
      </dsp:nvSpPr>
      <dsp:spPr>
        <a:xfrm>
          <a:off x="3199804" y="2282"/>
          <a:ext cx="1214437" cy="60721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Criser</a:t>
          </a:r>
          <a:r>
            <a:rPr lang="en-US" sz="1300" kern="1200" dirty="0" smtClean="0"/>
            <a:t> Cancer Resource Center</a:t>
          </a:r>
          <a:endParaRPr lang="en-US" sz="1300" kern="1200" dirty="0"/>
        </a:p>
      </dsp:txBody>
      <dsp:txXfrm>
        <a:off x="3217589" y="20067"/>
        <a:ext cx="1178867" cy="571648"/>
      </dsp:txXfrm>
    </dsp:sp>
    <dsp:sp modelId="{7ACBFC37-D1E4-4DBC-BBDA-7F7485FC2A96}">
      <dsp:nvSpPr>
        <dsp:cNvPr id="0" name=""/>
        <dsp:cNvSpPr/>
      </dsp:nvSpPr>
      <dsp:spPr>
        <a:xfrm>
          <a:off x="3321248" y="609500"/>
          <a:ext cx="121443" cy="455414"/>
        </a:xfrm>
        <a:custGeom>
          <a:avLst/>
          <a:gdLst/>
          <a:ahLst/>
          <a:cxnLst/>
          <a:rect l="0" t="0" r="0" b="0"/>
          <a:pathLst>
            <a:path>
              <a:moveTo>
                <a:pt x="0" y="0"/>
              </a:moveTo>
              <a:lnTo>
                <a:pt x="0" y="455414"/>
              </a:lnTo>
              <a:lnTo>
                <a:pt x="121443" y="45541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D04E84E-366C-4563-9B07-946A9DA6E11D}">
      <dsp:nvSpPr>
        <dsp:cNvPr id="0" name=""/>
        <dsp:cNvSpPr/>
      </dsp:nvSpPr>
      <dsp:spPr>
        <a:xfrm>
          <a:off x="3442692" y="761305"/>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US" sz="600" kern="1200" dirty="0" smtClean="0"/>
            <a:t>Print and Electronic Resource Libraries</a:t>
          </a:r>
          <a:endParaRPr lang="en-US" sz="600" kern="1200" dirty="0"/>
        </a:p>
      </dsp:txBody>
      <dsp:txXfrm>
        <a:off x="3460477" y="779090"/>
        <a:ext cx="935979" cy="571648"/>
      </dsp:txXfrm>
    </dsp:sp>
    <dsp:sp modelId="{529CEF29-0F5E-4CAD-AD79-78E6B396D2C3}">
      <dsp:nvSpPr>
        <dsp:cNvPr id="0" name=""/>
        <dsp:cNvSpPr/>
      </dsp:nvSpPr>
      <dsp:spPr>
        <a:xfrm>
          <a:off x="3321248" y="609500"/>
          <a:ext cx="121443" cy="1214437"/>
        </a:xfrm>
        <a:custGeom>
          <a:avLst/>
          <a:gdLst/>
          <a:ahLst/>
          <a:cxnLst/>
          <a:rect l="0" t="0" r="0" b="0"/>
          <a:pathLst>
            <a:path>
              <a:moveTo>
                <a:pt x="0" y="0"/>
              </a:moveTo>
              <a:lnTo>
                <a:pt x="0" y="1214437"/>
              </a:lnTo>
              <a:lnTo>
                <a:pt x="121443" y="121443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BCA31D2-6286-455D-9BE3-82EF1BF1BF67}">
      <dsp:nvSpPr>
        <dsp:cNvPr id="0" name=""/>
        <dsp:cNvSpPr/>
      </dsp:nvSpPr>
      <dsp:spPr>
        <a:xfrm>
          <a:off x="3442692" y="1520328"/>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US" sz="600" kern="1200" dirty="0" smtClean="0"/>
            <a:t>Lending Library</a:t>
          </a:r>
          <a:endParaRPr lang="en-US" sz="600" kern="1200" dirty="0"/>
        </a:p>
      </dsp:txBody>
      <dsp:txXfrm>
        <a:off x="3460477" y="1538113"/>
        <a:ext cx="935979" cy="571648"/>
      </dsp:txXfrm>
    </dsp:sp>
    <dsp:sp modelId="{33A421B7-F2B2-422E-B4B0-37A0175B9879}">
      <dsp:nvSpPr>
        <dsp:cNvPr id="0" name=""/>
        <dsp:cNvSpPr/>
      </dsp:nvSpPr>
      <dsp:spPr>
        <a:xfrm>
          <a:off x="3321248" y="609500"/>
          <a:ext cx="121443" cy="1973460"/>
        </a:xfrm>
        <a:custGeom>
          <a:avLst/>
          <a:gdLst/>
          <a:ahLst/>
          <a:cxnLst/>
          <a:rect l="0" t="0" r="0" b="0"/>
          <a:pathLst>
            <a:path>
              <a:moveTo>
                <a:pt x="0" y="0"/>
              </a:moveTo>
              <a:lnTo>
                <a:pt x="0" y="1973460"/>
              </a:lnTo>
              <a:lnTo>
                <a:pt x="121443" y="197346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4585283-CF47-4271-83B9-CDF0DB76F384}">
      <dsp:nvSpPr>
        <dsp:cNvPr id="0" name=""/>
        <dsp:cNvSpPr/>
      </dsp:nvSpPr>
      <dsp:spPr>
        <a:xfrm>
          <a:off x="3442692" y="2279352"/>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US" sz="600" kern="1200" dirty="0" smtClean="0"/>
            <a:t>Support Groups</a:t>
          </a:r>
          <a:endParaRPr lang="en-US" sz="600" kern="1200" dirty="0"/>
        </a:p>
      </dsp:txBody>
      <dsp:txXfrm>
        <a:off x="3460477" y="2297137"/>
        <a:ext cx="935979" cy="571648"/>
      </dsp:txXfrm>
    </dsp:sp>
    <dsp:sp modelId="{5C8718F4-0D7B-4796-9420-83B460A126FB}">
      <dsp:nvSpPr>
        <dsp:cNvPr id="0" name=""/>
        <dsp:cNvSpPr/>
      </dsp:nvSpPr>
      <dsp:spPr>
        <a:xfrm>
          <a:off x="3321248" y="609500"/>
          <a:ext cx="121443" cy="2732484"/>
        </a:xfrm>
        <a:custGeom>
          <a:avLst/>
          <a:gdLst/>
          <a:ahLst/>
          <a:cxnLst/>
          <a:rect l="0" t="0" r="0" b="0"/>
          <a:pathLst>
            <a:path>
              <a:moveTo>
                <a:pt x="0" y="0"/>
              </a:moveTo>
              <a:lnTo>
                <a:pt x="0" y="2732484"/>
              </a:lnTo>
              <a:lnTo>
                <a:pt x="121443" y="273248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9484BF-409F-479B-B13E-46DAE68BB271}">
      <dsp:nvSpPr>
        <dsp:cNvPr id="0" name=""/>
        <dsp:cNvSpPr/>
      </dsp:nvSpPr>
      <dsp:spPr>
        <a:xfrm>
          <a:off x="3442692" y="3038375"/>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US" sz="600" kern="1200" dirty="0" smtClean="0"/>
            <a:t>Community wellness Classes</a:t>
          </a:r>
          <a:endParaRPr lang="en-US" sz="600" kern="1200" dirty="0"/>
        </a:p>
      </dsp:txBody>
      <dsp:txXfrm>
        <a:off x="3460477" y="3056160"/>
        <a:ext cx="935979" cy="571648"/>
      </dsp:txXfrm>
    </dsp:sp>
    <dsp:sp modelId="{754440C3-848B-4569-86F1-29B56B7B6AD8}">
      <dsp:nvSpPr>
        <dsp:cNvPr id="0" name=""/>
        <dsp:cNvSpPr/>
      </dsp:nvSpPr>
      <dsp:spPr>
        <a:xfrm>
          <a:off x="3321248" y="609500"/>
          <a:ext cx="121443" cy="3491507"/>
        </a:xfrm>
        <a:custGeom>
          <a:avLst/>
          <a:gdLst/>
          <a:ahLst/>
          <a:cxnLst/>
          <a:rect l="0" t="0" r="0" b="0"/>
          <a:pathLst>
            <a:path>
              <a:moveTo>
                <a:pt x="0" y="0"/>
              </a:moveTo>
              <a:lnTo>
                <a:pt x="0" y="3491507"/>
              </a:lnTo>
              <a:lnTo>
                <a:pt x="121443" y="3491507"/>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BE0A0D4-4B6B-4EB6-BCF3-2E1624FBF6CB}">
      <dsp:nvSpPr>
        <dsp:cNvPr id="0" name=""/>
        <dsp:cNvSpPr/>
      </dsp:nvSpPr>
      <dsp:spPr>
        <a:xfrm>
          <a:off x="3442692" y="3797399"/>
          <a:ext cx="971549" cy="607218"/>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en-US" sz="600" kern="1200" dirty="0" smtClean="0"/>
            <a:t>Staff Wellness Classes</a:t>
          </a:r>
          <a:endParaRPr lang="en-US" sz="600" kern="1200" dirty="0"/>
        </a:p>
      </dsp:txBody>
      <dsp:txXfrm>
        <a:off x="3460477" y="3815184"/>
        <a:ext cx="935979" cy="5716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DAF7E-87FB-410F-B810-744C6CEDB656}" type="datetimeFigureOut">
              <a:rPr lang="en-US" smtClean="0"/>
              <a:pPr/>
              <a:t>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696D5-3557-4EED-A33D-05A89B7DA32E}" type="slidenum">
              <a:rPr lang="en-US" smtClean="0"/>
              <a:pPr/>
              <a:t>‹#›</a:t>
            </a:fld>
            <a:endParaRPr lang="en-US"/>
          </a:p>
        </p:txBody>
      </p:sp>
    </p:spTree>
    <p:extLst>
      <p:ext uri="{BB962C8B-B14F-4D97-AF65-F5344CB8AC3E}">
        <p14:creationId xmlns:p14="http://schemas.microsoft.com/office/powerpoint/2010/main" val="369082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C206-E9D0-4D53-9E06-A02A027B382B}" type="slidenum">
              <a:rPr lang="en-US"/>
              <a:pPr/>
              <a:t>13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D0004-C312-481D-8D98-80BCE45D3345}"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84E410-7E9B-40EE-8039-3A6002DEB306}" type="datetimeFigureOut">
              <a:rPr lang="en-US" smtClean="0"/>
              <a:pPr/>
              <a:t>2/8/12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B119CE-5455-4569-AE2A-2F0F3646533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4E410-7E9B-40EE-8039-3A6002DEB306}" type="datetimeFigureOut">
              <a:rPr lang="en-US" smtClean="0"/>
              <a:pPr/>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19CE-5455-4569-AE2A-2F0F364653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BB119CE-5455-4569-AE2A-2F0F3646533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4E410-7E9B-40EE-8039-3A6002DEB306}" type="datetimeFigureOut">
              <a:rPr lang="en-US" smtClean="0"/>
              <a:pPr/>
              <a:t>2/8/12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D84E410-7E9B-40EE-8039-3A6002DEB306}" type="datetimeFigureOut">
              <a:rPr lang="en-US" smtClean="0"/>
              <a:pPr/>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BB119CE-5455-4569-AE2A-2F0F3646533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D84E410-7E9B-40EE-8039-3A6002DEB306}" type="datetimeFigureOut">
              <a:rPr lang="en-US" smtClean="0"/>
              <a:pPr/>
              <a:t>2/8/12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B119CE-5455-4569-AE2A-2F0F3646533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D84E410-7E9B-40EE-8039-3A6002DEB306}" type="datetimeFigureOut">
              <a:rPr lang="en-US" smtClean="0"/>
              <a:pPr/>
              <a:t>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19CE-5455-4569-AE2A-2F0F3646533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D84E410-7E9B-40EE-8039-3A6002DEB306}" type="datetimeFigureOut">
              <a:rPr lang="en-US" smtClean="0"/>
              <a:pPr/>
              <a:t>2/8/12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BB119CE-5455-4569-AE2A-2F0F3646533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4E410-7E9B-40EE-8039-3A6002DEB306}" type="datetimeFigureOut">
              <a:rPr lang="en-US" smtClean="0"/>
              <a:pPr/>
              <a:t>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BB119CE-5455-4569-AE2A-2F0F36465338}" type="slidenum">
              <a:rPr lang="en-US" smtClean="0"/>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D84E410-7E9B-40EE-8039-3A6002DEB306}" type="datetimeFigureOut">
              <a:rPr lang="en-US" smtClean="0"/>
              <a:pPr/>
              <a:t>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B119CE-5455-4569-AE2A-2F0F36465338}" type="slidenum">
              <a:rPr lang="en-US" smtClean="0"/>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BB119CE-5455-4569-AE2A-2F0F3646533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D84E410-7E9B-40EE-8039-3A6002DEB306}" type="datetimeFigureOut">
              <a:rPr lang="en-US" smtClean="0"/>
              <a:pPr/>
              <a:t>2/8/12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BB119CE-5455-4569-AE2A-2F0F3646533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D84E410-7E9B-40EE-8039-3A6002DEB306}" type="datetimeFigureOut">
              <a:rPr lang="en-US" smtClean="0"/>
              <a:pPr/>
              <a:t>2/8/12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D84E410-7E9B-40EE-8039-3A6002DEB306}" type="datetimeFigureOut">
              <a:rPr lang="en-US" smtClean="0"/>
              <a:pPr/>
              <a:t>2/8/12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B119CE-5455-4569-AE2A-2F0F3646533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Transforming health through the Arts</a:t>
            </a:r>
            <a:endParaRPr lang="en-US" dirty="0"/>
          </a:p>
        </p:txBody>
      </p:sp>
      <p:sp>
        <p:nvSpPr>
          <p:cNvPr id="2" name="Title 1"/>
          <p:cNvSpPr>
            <a:spLocks noGrp="1"/>
          </p:cNvSpPr>
          <p:nvPr>
            <p:ph type="ctrTitle"/>
          </p:nvPr>
        </p:nvSpPr>
        <p:spPr/>
        <p:txBody>
          <a:bodyPr/>
          <a:lstStyle/>
          <a:p>
            <a:r>
              <a:rPr lang="en-US" dirty="0" smtClean="0"/>
              <a:t>Arts in Healthcare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Artists in Residence </a:t>
            </a:r>
            <a:endParaRPr lang="en-US" dirty="0"/>
          </a:p>
        </p:txBody>
      </p:sp>
      <p:pic>
        <p:nvPicPr>
          <p:cNvPr id="7" name="Content Placeholder 6" descr="mask desat.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Artists in Residence</a:t>
            </a:r>
            <a:br>
              <a:rPr lang="en-US" dirty="0" smtClean="0"/>
            </a:br>
            <a:r>
              <a:rPr lang="en-US" dirty="0" smtClean="0"/>
              <a:t>Visiting Artists/Residencies</a:t>
            </a:r>
            <a:br>
              <a:rPr lang="en-US" dirty="0" smtClean="0"/>
            </a:br>
            <a:r>
              <a:rPr lang="en-US" dirty="0" smtClean="0"/>
              <a:t>Student and Community Volunteers</a:t>
            </a:r>
            <a:endParaRPr lang="en-US" dirty="0"/>
          </a:p>
        </p:txBody>
      </p:sp>
      <p:pic>
        <p:nvPicPr>
          <p:cNvPr id="7" name="Picture Placeholder 6" descr="bedside portrait.jpg"/>
          <p:cNvPicPr>
            <a:picLocks noGrp="1" noChangeAspect="1"/>
          </p:cNvPicPr>
          <p:nvPr>
            <p:ph type="pic" idx="1"/>
          </p:nvPr>
        </p:nvPicPr>
        <p:blipFill>
          <a:blip r:embed="rId2" cstate="print"/>
          <a:srcRect l="4189" r="4189"/>
          <a:stretch>
            <a:fillRect/>
          </a:stretch>
        </p:blipFill>
        <p:spPr/>
      </p:pic>
      <p:sp>
        <p:nvSpPr>
          <p:cNvPr id="6" name="Text Placeholder 5"/>
          <p:cNvSpPr>
            <a:spLocks noGrp="1"/>
          </p:cNvSpPr>
          <p:nvPr>
            <p:ph type="body" sz="half" idx="2"/>
          </p:nvPr>
        </p:nvSpPr>
        <p:spPr/>
        <p:txBody>
          <a:bodyPr>
            <a:normAutofit lnSpcReduction="10000"/>
          </a:bodyPr>
          <a:lstStyle/>
          <a:p>
            <a:pPr>
              <a:buFont typeface="Arial" pitchFamily="34" charset="0"/>
              <a:buChar char="•"/>
            </a:pPr>
            <a:r>
              <a:rPr lang="en-US" dirty="0" smtClean="0"/>
              <a:t>Professional, paid artists working along side clinical staff at the bedside and in public settings</a:t>
            </a:r>
            <a:endParaRPr lang="en-US" dirty="0"/>
          </a:p>
          <a:p>
            <a:pPr>
              <a:buFont typeface="Arial" pitchFamily="34" charset="0"/>
              <a:buChar char="•"/>
            </a:pPr>
            <a:r>
              <a:rPr lang="en-US" dirty="0" smtClean="0"/>
              <a:t>Performing Arts, Literary Arts, Visual Arts, and Contemplative Arts</a:t>
            </a:r>
          </a:p>
          <a:p>
            <a:r>
              <a:rPr lang="en-US" dirty="0" smtClean="0"/>
              <a:t>Short and long term residencies and visiting artists create a dynamic flow of creative ideas through a program</a:t>
            </a:r>
          </a:p>
          <a:p>
            <a:endParaRPr lang="en-US" dirty="0"/>
          </a:p>
          <a:p>
            <a:r>
              <a:rPr lang="en-US" dirty="0" smtClean="0"/>
              <a:t> </a:t>
            </a:r>
            <a:r>
              <a:rPr lang="en-US" dirty="0"/>
              <a:t>V</a:t>
            </a:r>
            <a:r>
              <a:rPr lang="en-US" dirty="0" smtClean="0"/>
              <a:t>olunteers from </a:t>
            </a:r>
            <a:r>
              <a:rPr lang="en-US" dirty="0"/>
              <a:t> </a:t>
            </a:r>
            <a:r>
              <a:rPr lang="en-US" dirty="0" smtClean="0"/>
              <a:t>schools and the community</a:t>
            </a:r>
          </a:p>
          <a:p>
            <a:endParaRPr lang="en-US"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endParaRPr lang="en-US" dirty="0"/>
          </a:p>
        </p:txBody>
      </p:sp>
      <p:pic>
        <p:nvPicPr>
          <p:cNvPr id="4" name="Content Placeholder 3" descr="128_2828_r1.jpg"/>
          <p:cNvPicPr>
            <a:picLocks noGrp="1" noChangeAspect="1"/>
          </p:cNvPicPr>
          <p:nvPr>
            <p:ph sz="quarter" idx="1"/>
          </p:nvPr>
        </p:nvPicPr>
        <p:blipFill>
          <a:blip r:embed="rId2" cstate="print"/>
          <a:stretch>
            <a:fillRect/>
          </a:stretch>
        </p:blipFill>
        <p:spPr>
          <a:xfrm>
            <a:off x="2857500" y="1600200"/>
            <a:ext cx="3429000" cy="45720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Programs designed to enhance the education experience</a:t>
            </a:r>
            <a:endParaRPr lang="en-US" dirty="0"/>
          </a:p>
        </p:txBody>
      </p:sp>
      <p:sp>
        <p:nvSpPr>
          <p:cNvPr id="6" name="Text Placeholder 5"/>
          <p:cNvSpPr>
            <a:spLocks noGrp="1"/>
          </p:cNvSpPr>
          <p:nvPr>
            <p:ph type="body" sz="half" idx="2"/>
          </p:nvPr>
        </p:nvSpPr>
        <p:spPr/>
        <p:txBody>
          <a:bodyPr>
            <a:normAutofit lnSpcReduction="10000"/>
          </a:bodyPr>
          <a:lstStyle/>
          <a:p>
            <a:r>
              <a:rPr lang="en-US" dirty="0" smtClean="0"/>
              <a:t>Students participate in ongoing research projects</a:t>
            </a:r>
          </a:p>
          <a:p>
            <a:r>
              <a:rPr lang="en-US" dirty="0" smtClean="0"/>
              <a:t>Students experience the world through international health programs  </a:t>
            </a:r>
            <a:endParaRPr lang="en-US" dirty="0"/>
          </a:p>
          <a:p>
            <a:r>
              <a:rPr lang="en-US" sz="1600" dirty="0" smtClean="0">
                <a:solidFill>
                  <a:schemeClr val="accent1">
                    <a:lumMod val="20000"/>
                    <a:lumOff val="80000"/>
                  </a:schemeClr>
                </a:solidFill>
                <a:latin typeface="Georgia" charset="0"/>
              </a:rPr>
              <a:t>89</a:t>
            </a:r>
            <a:r>
              <a:rPr lang="en-US" sz="1600" dirty="0">
                <a:solidFill>
                  <a:schemeClr val="accent1">
                    <a:lumMod val="20000"/>
                    <a:lumOff val="80000"/>
                  </a:schemeClr>
                </a:solidFill>
                <a:latin typeface="Georgia" charset="0"/>
              </a:rPr>
              <a:t>% of the medical schools have extra curricular activities in the arts &amp; </a:t>
            </a:r>
            <a:r>
              <a:rPr lang="en-US" sz="1600" dirty="0" smtClean="0">
                <a:solidFill>
                  <a:schemeClr val="accent1">
                    <a:lumMod val="20000"/>
                    <a:lumOff val="80000"/>
                  </a:schemeClr>
                </a:solidFill>
                <a:latin typeface="Georgia" charset="0"/>
              </a:rPr>
              <a:t>humanities</a:t>
            </a:r>
          </a:p>
          <a:p>
            <a:r>
              <a:rPr lang="en-US" sz="1600" dirty="0" smtClean="0">
                <a:solidFill>
                  <a:schemeClr val="accent1">
                    <a:lumMod val="20000"/>
                    <a:lumOff val="80000"/>
                  </a:schemeClr>
                </a:solidFill>
                <a:latin typeface="Georgia" charset="0"/>
              </a:rPr>
              <a:t>55</a:t>
            </a:r>
            <a:r>
              <a:rPr lang="en-US" sz="1600" dirty="0">
                <a:solidFill>
                  <a:schemeClr val="accent1">
                    <a:lumMod val="20000"/>
                    <a:lumOff val="80000"/>
                  </a:schemeClr>
                </a:solidFill>
                <a:latin typeface="Georgia" charset="0"/>
              </a:rPr>
              <a:t>% of the medical schools students participate in art </a:t>
            </a:r>
            <a:r>
              <a:rPr lang="en-US" sz="1600" dirty="0" smtClean="0">
                <a:solidFill>
                  <a:schemeClr val="accent1">
                    <a:lumMod val="20000"/>
                    <a:lumOff val="80000"/>
                  </a:schemeClr>
                </a:solidFill>
                <a:latin typeface="Georgia" charset="0"/>
              </a:rPr>
              <a:t>exhibits</a:t>
            </a:r>
          </a:p>
          <a:p>
            <a:r>
              <a:rPr lang="en-US" sz="1600" dirty="0" smtClean="0">
                <a:solidFill>
                  <a:schemeClr val="accent1">
                    <a:lumMod val="20000"/>
                    <a:lumOff val="80000"/>
                  </a:schemeClr>
                </a:solidFill>
                <a:latin typeface="Georgia" charset="0"/>
              </a:rPr>
              <a:t>62</a:t>
            </a:r>
            <a:r>
              <a:rPr lang="en-US" sz="1600" dirty="0">
                <a:solidFill>
                  <a:schemeClr val="accent1">
                    <a:lumMod val="20000"/>
                    <a:lumOff val="80000"/>
                  </a:schemeClr>
                </a:solidFill>
                <a:latin typeface="Georgia" charset="0"/>
              </a:rPr>
              <a:t>% of the medical schools students participate in talent shows, 39% in chorales</a:t>
            </a:r>
          </a:p>
          <a:p>
            <a:endParaRPr lang="en-US" dirty="0" smtClean="0"/>
          </a:p>
          <a:p>
            <a:endParaRPr lang="en-US" dirty="0"/>
          </a:p>
        </p:txBody>
      </p:sp>
      <p:pic>
        <p:nvPicPr>
          <p:cNvPr id="7" name="Picture Placeholder 6" descr="parkinsons dance 2.JPG"/>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l="4167" r="4167"/>
          <a:stretch>
            <a:fillRect/>
          </a:stretch>
        </p:blip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for the Caregiver </a:t>
            </a:r>
            <a:endParaRPr lang="en-US" dirty="0"/>
          </a:p>
        </p:txBody>
      </p:sp>
      <p:pic>
        <p:nvPicPr>
          <p:cNvPr id="4" name="Content Placeholder 3" descr="dancing nurse.jpg"/>
          <p:cNvPicPr>
            <a:picLocks noGrp="1" noChangeAspect="1"/>
          </p:cNvPicPr>
          <p:nvPr>
            <p:ph sz="quarter" idx="1"/>
          </p:nvPr>
        </p:nvPicPr>
        <p:blipFill>
          <a:blip r:embed="rId2" cstate="print"/>
          <a:stretch>
            <a:fillRect/>
          </a:stretch>
        </p:blipFill>
        <p:spPr>
          <a:xfrm>
            <a:off x="1397185" y="1676399"/>
            <a:ext cx="6313118" cy="442277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idx="2"/>
          </p:nvPr>
        </p:nvSpPr>
        <p:spPr>
          <a:xfrm>
            <a:off x="381000" y="1646237"/>
            <a:ext cx="2362200" cy="4144963"/>
          </a:xfrm>
        </p:spPr>
        <p:txBody>
          <a:bodyPr>
            <a:normAutofit fontScale="85000" lnSpcReduction="10000"/>
          </a:bodyPr>
          <a:lstStyle/>
          <a:p>
            <a:pPr indent="-228600" eaLnBrk="0" hangingPunct="0"/>
            <a:r>
              <a:rPr lang="en-US" sz="2400" dirty="0">
                <a:solidFill>
                  <a:schemeClr val="accent1">
                    <a:lumMod val="40000"/>
                    <a:lumOff val="60000"/>
                  </a:schemeClr>
                </a:solidFill>
              </a:rPr>
              <a:t>Caring for caregivers includes family, friends, and healthcare providers in hospitals, hospices and other health </a:t>
            </a:r>
            <a:r>
              <a:rPr lang="en-US" sz="2400" dirty="0" smtClean="0">
                <a:solidFill>
                  <a:schemeClr val="accent1">
                    <a:lumMod val="40000"/>
                    <a:lumOff val="60000"/>
                  </a:schemeClr>
                </a:solidFill>
              </a:rPr>
              <a:t>facilities who </a:t>
            </a:r>
            <a:r>
              <a:rPr lang="en-US" sz="2400" dirty="0">
                <a:solidFill>
                  <a:schemeClr val="accent1">
                    <a:lumMod val="40000"/>
                    <a:lumOff val="60000"/>
                  </a:schemeClr>
                </a:solidFill>
              </a:rPr>
              <a:t>are faced with the realities of human suffering, illness and death on a daily basis.</a:t>
            </a:r>
          </a:p>
          <a:p>
            <a:pPr indent="-228600" eaLnBrk="0" hangingPunct="0"/>
            <a:endParaRPr lang="en-US" dirty="0">
              <a:solidFill>
                <a:schemeClr val="tx2"/>
              </a:solidFill>
            </a:endParaRPr>
          </a:p>
          <a:p>
            <a:endParaRPr lang="en-US" dirty="0"/>
          </a:p>
        </p:txBody>
      </p:sp>
      <p:pic>
        <p:nvPicPr>
          <p:cNvPr id="7" name="Content Placeholder 6" descr="cathy art 5.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l="10915" r="10915"/>
          <a:stretch>
            <a:fillRect/>
          </a:stretch>
        </p:blipFill>
        <p:spPr/>
      </p:pic>
    </p:spTree>
    <p:extLst>
      <p:ext uri="{BB962C8B-B14F-4D97-AF65-F5344CB8AC3E}">
        <p14:creationId xmlns:p14="http://schemas.microsoft.com/office/powerpoint/2010/main" val="800343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obertBWcolor copy"/>
          <p:cNvPicPr>
            <a:picLocks noChangeAspect="1" noChangeArrowheads="1"/>
          </p:cNvPicPr>
          <p:nvPr/>
        </p:nvPicPr>
        <p:blipFill>
          <a:blip r:embed="rId3" cstate="print"/>
          <a:srcRect l="9166" r="1514"/>
          <a:stretch>
            <a:fillRect/>
          </a:stretch>
        </p:blipFill>
        <p:spPr bwMode="auto">
          <a:xfrm>
            <a:off x="1347458" y="1676400"/>
            <a:ext cx="6449084" cy="4419600"/>
          </a:xfrm>
          <a:prstGeom prst="rect">
            <a:avLst/>
          </a:prstGeom>
          <a:noFill/>
        </p:spPr>
      </p:pic>
      <p:sp>
        <p:nvSpPr>
          <p:cNvPr id="3" name="Title 2"/>
          <p:cNvSpPr>
            <a:spLocks noGrp="1"/>
          </p:cNvSpPr>
          <p:nvPr>
            <p:ph type="title"/>
          </p:nvPr>
        </p:nvSpPr>
        <p:spPr/>
        <p:txBody>
          <a:bodyPr/>
          <a:lstStyle/>
          <a:p>
            <a:r>
              <a:rPr lang="en-US" dirty="0" smtClean="0"/>
              <a:t>Engaging the Community</a:t>
            </a:r>
            <a:endParaRPr lang="en-US" dirty="0"/>
          </a:p>
        </p:txBody>
      </p:sp>
      <p:sp>
        <p:nvSpPr>
          <p:cNvPr id="4" name="Content Placeholder 3"/>
          <p:cNvSpPr>
            <a:spLocks noGrp="1"/>
          </p:cNvSpPr>
          <p:nvPr>
            <p:ph sz="quarter" idx="1"/>
          </p:nvPr>
        </p:nvSpPr>
        <p:spPr/>
        <p:txBody>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partnerships through the arts that promote wellness</a:t>
            </a:r>
            <a:endParaRPr lang="en-US" dirty="0"/>
          </a:p>
        </p:txBody>
      </p:sp>
      <p:pic>
        <p:nvPicPr>
          <p:cNvPr id="5" name="Picture Placeholder 4" descr="IMG_2632.JPG"/>
          <p:cNvPicPr>
            <a:picLocks noGrp="1" noChangeAspect="1"/>
          </p:cNvPicPr>
          <p:nvPr>
            <p:ph type="pic" idx="1"/>
          </p:nvPr>
        </p:nvPicPr>
        <p:blipFill>
          <a:blip r:embed="rId2" cstate="print"/>
          <a:srcRect l="4167" r="4167"/>
          <a:stretch>
            <a:fillRect/>
          </a:stretch>
        </p:blipFill>
        <p:spPr/>
      </p:pic>
      <p:sp>
        <p:nvSpPr>
          <p:cNvPr id="7" name="Text Placeholder 6"/>
          <p:cNvSpPr>
            <a:spLocks noGrp="1"/>
          </p:cNvSpPr>
          <p:nvPr>
            <p:ph type="body" sz="half" idx="2"/>
          </p:nvPr>
        </p:nvSpPr>
        <p:spPr>
          <a:xfrm>
            <a:off x="381000" y="1676400"/>
            <a:ext cx="2438400" cy="3962400"/>
          </a:xfrm>
        </p:spPr>
        <p:txBody>
          <a:bodyPr>
            <a:normAutofit/>
          </a:bodyPr>
          <a:lstStyle/>
          <a:p>
            <a:r>
              <a:rPr lang="en-US" sz="2400" dirty="0" smtClean="0"/>
              <a:t>That arts are the vehicle that allows us to travel on this common journey – not of illness – but of being human</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the future</a:t>
            </a:r>
            <a:endParaRPr lang="en-US" dirty="0"/>
          </a:p>
        </p:txBody>
      </p:sp>
      <p:pic>
        <p:nvPicPr>
          <p:cNvPr id="5" name="Picture Placeholder 4" descr="__3.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167" r="4167"/>
          <a:stretch>
            <a:fillRect/>
          </a:stretch>
        </p:blipFill>
        <p:spPr/>
      </p:pic>
      <p:sp>
        <p:nvSpPr>
          <p:cNvPr id="4" name="Text Placeholder 3"/>
          <p:cNvSpPr>
            <a:spLocks noGrp="1"/>
          </p:cNvSpPr>
          <p:nvPr>
            <p:ph type="body" sz="half" idx="2"/>
          </p:nvPr>
        </p:nvSpPr>
        <p:spPr>
          <a:xfrm>
            <a:off x="381000" y="1371600"/>
            <a:ext cx="2438400" cy="4343400"/>
          </a:xfrm>
        </p:spPr>
        <p:txBody>
          <a:bodyPr>
            <a:normAutofit/>
          </a:bodyPr>
          <a:lstStyle/>
          <a:p>
            <a:r>
              <a:rPr lang="en-US" sz="1800" dirty="0" smtClean="0"/>
              <a:t>Our vision of healthcare in the future includes hospitals that surround it’s patients and staff with creativity in both the arts and sciences -  and communities that use the arts to nurture a balanced, healthier, more expressive way of life</a:t>
            </a:r>
            <a:endParaRPr lang="en-US" sz="1800" dirty="0"/>
          </a:p>
        </p:txBody>
      </p:sp>
    </p:spTree>
    <p:extLst>
      <p:ext uri="{BB962C8B-B14F-4D97-AF65-F5344CB8AC3E}">
        <p14:creationId xmlns:p14="http://schemas.microsoft.com/office/powerpoint/2010/main" val="3367951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Arts in Healthcare</a:t>
            </a:r>
            <a:endParaRPr lang="en-US" dirty="0"/>
          </a:p>
        </p:txBody>
      </p:sp>
      <p:sp>
        <p:nvSpPr>
          <p:cNvPr id="3" name="Content Placeholder 2"/>
          <p:cNvSpPr>
            <a:spLocks noGrp="1"/>
          </p:cNvSpPr>
          <p:nvPr>
            <p:ph sz="quarter" idx="1"/>
          </p:nvPr>
        </p:nvSpPr>
        <p:spPr/>
        <p:txBody>
          <a:bodyPr/>
          <a:lstStyle/>
          <a:p>
            <a:r>
              <a:rPr lang="en-US" dirty="0" smtClean="0"/>
              <a:t>As Defined by the International Society for the Arts in Healthcare:</a:t>
            </a:r>
          </a:p>
          <a:p>
            <a:endParaRPr lang="en-US" dirty="0" smtClean="0"/>
          </a:p>
          <a:p>
            <a:pPr lvl="1"/>
            <a:r>
              <a:rPr lang="en-US" sz="2000" dirty="0">
                <a:latin typeface="Georgia" charset="0"/>
                <a:ea typeface="ＭＳ Ｐゴシック" charset="0"/>
                <a:cs typeface="ＭＳ Ｐゴシック" charset="0"/>
              </a:rPr>
              <a:t>Therapeutic use of the arts modalities as a means of enhancing the general healing process through connection of the body, mind and spirit as well as through the physiological effects. No interpretation of products or prescription of specific processes  </a:t>
            </a:r>
          </a:p>
          <a:p>
            <a:pPr lvl="1"/>
            <a:endParaRPr lang="en-US" dirty="0"/>
          </a:p>
        </p:txBody>
      </p:sp>
    </p:spTree>
    <p:extLst>
      <p:ext uri="{BB962C8B-B14F-4D97-AF65-F5344CB8AC3E}">
        <p14:creationId xmlns:p14="http://schemas.microsoft.com/office/powerpoint/2010/main" val="4241994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notion that stands the test of time</a:t>
            </a:r>
            <a:endParaRPr lang="en-US" dirty="0"/>
          </a:p>
        </p:txBody>
      </p:sp>
      <p:sp>
        <p:nvSpPr>
          <p:cNvPr id="3" name="Content Placeholder 2"/>
          <p:cNvSpPr>
            <a:spLocks noGrp="1"/>
          </p:cNvSpPr>
          <p:nvPr>
            <p:ph sz="quarter" idx="1"/>
          </p:nvPr>
        </p:nvSpPr>
        <p:spPr>
          <a:xfrm>
            <a:off x="301752" y="2133600"/>
            <a:ext cx="8503920" cy="4572000"/>
          </a:xfrm>
        </p:spPr>
        <p:txBody>
          <a:bodyPr/>
          <a:lstStyle/>
          <a:p>
            <a:pPr>
              <a:lnSpc>
                <a:spcPct val="130000"/>
              </a:lnSpc>
            </a:pPr>
            <a:r>
              <a:rPr lang="en-US" sz="2800" dirty="0"/>
              <a:t>In the U.S., surveys </a:t>
            </a:r>
            <a:r>
              <a:rPr lang="en-US" sz="2800" dirty="0" smtClean="0"/>
              <a:t>show </a:t>
            </a:r>
            <a:r>
              <a:rPr lang="en-US" sz="2800" dirty="0"/>
              <a:t>that nearly half of hospitals have arts programs</a:t>
            </a:r>
          </a:p>
          <a:p>
            <a:pPr>
              <a:lnSpc>
                <a:spcPct val="130000"/>
              </a:lnSpc>
            </a:pPr>
            <a:r>
              <a:rPr lang="en-US" sz="2800" dirty="0"/>
              <a:t>Programs on every continent</a:t>
            </a:r>
          </a:p>
          <a:p>
            <a:pPr>
              <a:lnSpc>
                <a:spcPct val="130000"/>
              </a:lnSpc>
            </a:pPr>
            <a:r>
              <a:rPr lang="en-US" sz="2800" dirty="0"/>
              <a:t>Networks in Australia, Europe, North America, South America, Asia, and Africa</a:t>
            </a:r>
          </a:p>
          <a:p>
            <a:endParaRPr lang="en-US" dirty="0"/>
          </a:p>
        </p:txBody>
      </p:sp>
    </p:spTree>
    <p:extLst>
      <p:ext uri="{BB962C8B-B14F-4D97-AF65-F5344CB8AC3E}">
        <p14:creationId xmlns:p14="http://schemas.microsoft.com/office/powerpoint/2010/main" val="3973290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movement</a:t>
            </a:r>
            <a:endParaRPr lang="en-US" dirty="0"/>
          </a:p>
        </p:txBody>
      </p:sp>
      <p:sp>
        <p:nvSpPr>
          <p:cNvPr id="3" name="Content Placeholder 2"/>
          <p:cNvSpPr>
            <a:spLocks noGrp="1"/>
          </p:cNvSpPr>
          <p:nvPr>
            <p:ph sz="quarter" idx="1"/>
          </p:nvPr>
        </p:nvSpPr>
        <p:spPr/>
        <p:txBody>
          <a:bodyPr/>
          <a:lstStyle/>
          <a:p>
            <a:pPr lvl="1" indent="-342900">
              <a:lnSpc>
                <a:spcPct val="95000"/>
              </a:lnSpc>
              <a:spcAft>
                <a:spcPts val="600"/>
              </a:spcAft>
              <a:buClr>
                <a:srgbClr val="000000"/>
              </a:buClr>
              <a:buSzPct val="100000"/>
              <a:buFontTx/>
              <a:buChar char="•"/>
            </a:pPr>
            <a:r>
              <a:rPr lang="en-US" sz="2400" dirty="0" smtClean="0">
                <a:solidFill>
                  <a:srgbClr val="000000"/>
                </a:solidFill>
                <a:latin typeface="Georgia" charset="0"/>
                <a:ea typeface="ＭＳ Ｐゴシック" charset="0"/>
              </a:rPr>
              <a:t>Beginning in the 1970’s, programs were </a:t>
            </a:r>
            <a:r>
              <a:rPr lang="en-US" sz="2400" dirty="0">
                <a:solidFill>
                  <a:srgbClr val="000000"/>
                </a:solidFill>
                <a:latin typeface="Georgia" charset="0"/>
                <a:ea typeface="ＭＳ Ｐゴシック" charset="0"/>
              </a:rPr>
              <a:t>established in US, UK </a:t>
            </a:r>
          </a:p>
          <a:p>
            <a:pPr lvl="1" indent="-342900">
              <a:lnSpc>
                <a:spcPct val="95000"/>
              </a:lnSpc>
              <a:spcAft>
                <a:spcPts val="600"/>
              </a:spcAft>
              <a:buClr>
                <a:srgbClr val="000000"/>
              </a:buClr>
              <a:buSzPct val="100000"/>
              <a:buFontTx/>
              <a:buChar char="•"/>
            </a:pPr>
            <a:r>
              <a:rPr lang="en-US" sz="2400" dirty="0">
                <a:solidFill>
                  <a:srgbClr val="000000"/>
                </a:solidFill>
                <a:latin typeface="Georgia" charset="0"/>
                <a:ea typeface="ＭＳ Ｐゴシック" charset="0"/>
              </a:rPr>
              <a:t>Started in isolation by committed, visionary individuals</a:t>
            </a:r>
            <a:endParaRPr lang="en-US" sz="2400" dirty="0">
              <a:latin typeface="Georgia" charset="0"/>
              <a:ea typeface="ＭＳ Ｐゴシック" charset="0"/>
            </a:endParaRPr>
          </a:p>
          <a:p>
            <a:pPr lvl="1" indent="-342900">
              <a:lnSpc>
                <a:spcPct val="95000"/>
              </a:lnSpc>
              <a:spcAft>
                <a:spcPts val="600"/>
              </a:spcAft>
              <a:buClr>
                <a:srgbClr val="000000"/>
              </a:buClr>
              <a:buSzPct val="100000"/>
              <a:buFontTx/>
              <a:buChar char="•"/>
            </a:pPr>
            <a:r>
              <a:rPr lang="en-US" sz="2400" dirty="0">
                <a:solidFill>
                  <a:srgbClr val="000000"/>
                </a:solidFill>
                <a:latin typeface="Georgia" charset="0"/>
                <a:ea typeface="ＭＳ Ｐゴシック" charset="0"/>
              </a:rPr>
              <a:t>Focus on arts in the hospital environment: architecture, gardens, exhibitions and </a:t>
            </a:r>
            <a:r>
              <a:rPr lang="en-US" sz="2400" dirty="0" smtClean="0">
                <a:solidFill>
                  <a:srgbClr val="000000"/>
                </a:solidFill>
                <a:latin typeface="Georgia" charset="0"/>
                <a:ea typeface="ＭＳ Ｐゴシック" charset="0"/>
              </a:rPr>
              <a:t>performances</a:t>
            </a:r>
          </a:p>
          <a:p>
            <a:pPr lvl="1" indent="-342900">
              <a:lnSpc>
                <a:spcPct val="95000"/>
              </a:lnSpc>
              <a:spcAft>
                <a:spcPts val="600"/>
              </a:spcAft>
              <a:buClr>
                <a:srgbClr val="000000"/>
              </a:buClr>
              <a:buSzPct val="100000"/>
              <a:buFontTx/>
              <a:buChar char="•"/>
            </a:pPr>
            <a:r>
              <a:rPr lang="en-US" sz="2400" dirty="0">
                <a:solidFill>
                  <a:srgbClr val="000000"/>
                </a:solidFill>
                <a:latin typeface="Georgia" charset="0"/>
                <a:ea typeface="ＭＳ Ｐゴシック" charset="0"/>
              </a:rPr>
              <a:t>By the late 1980s programs in the UK and US began to </a:t>
            </a:r>
            <a:r>
              <a:rPr lang="en-US" sz="2400" dirty="0" smtClean="0">
                <a:solidFill>
                  <a:srgbClr val="000000"/>
                </a:solidFill>
                <a:latin typeface="Georgia" charset="0"/>
                <a:ea typeface="ＭＳ Ｐゴシック" charset="0"/>
              </a:rPr>
              <a:t>network</a:t>
            </a:r>
          </a:p>
          <a:p>
            <a:pPr lvl="1" indent="-342900">
              <a:lnSpc>
                <a:spcPct val="95000"/>
              </a:lnSpc>
              <a:spcAft>
                <a:spcPts val="600"/>
              </a:spcAft>
              <a:buClr>
                <a:srgbClr val="000000"/>
              </a:buClr>
              <a:buSzPct val="100000"/>
              <a:buFontTx/>
              <a:buChar char="•"/>
            </a:pPr>
            <a:r>
              <a:rPr lang="en-US" sz="2400" dirty="0" smtClean="0">
                <a:solidFill>
                  <a:srgbClr val="000000"/>
                </a:solidFill>
                <a:latin typeface="Georgia" charset="0"/>
                <a:ea typeface="ＭＳ Ｐゴシック" charset="0"/>
              </a:rPr>
              <a:t>By the 1990’s, the Society for the Arts in Healthcare was created, forming the basis for sharing ideas and expanding the notion of arts in healthcare programs.</a:t>
            </a:r>
            <a:endParaRPr lang="en-US" dirty="0">
              <a:solidFill>
                <a:srgbClr val="000000"/>
              </a:solidFill>
              <a:latin typeface="Georgia" charset="0"/>
              <a:ea typeface="ＭＳ Ｐゴシック" charset="0"/>
            </a:endParaRPr>
          </a:p>
          <a:p>
            <a:pPr lvl="1" indent="-342900">
              <a:lnSpc>
                <a:spcPct val="95000"/>
              </a:lnSpc>
              <a:spcAft>
                <a:spcPts val="600"/>
              </a:spcAft>
              <a:buClr>
                <a:srgbClr val="000000"/>
              </a:buClr>
              <a:buSzPct val="100000"/>
              <a:buFontTx/>
              <a:buChar char="•"/>
            </a:pPr>
            <a:endParaRPr lang="en-US" sz="2700" dirty="0">
              <a:latin typeface="Georgia" charset="0"/>
              <a:ea typeface="ＭＳ Ｐゴシック" charset="0"/>
            </a:endParaRPr>
          </a:p>
          <a:p>
            <a:endParaRPr lang="en-US" dirty="0"/>
          </a:p>
        </p:txBody>
      </p:sp>
    </p:spTree>
    <p:extLst>
      <p:ext uri="{BB962C8B-B14F-4D97-AF65-F5344CB8AC3E}">
        <p14:creationId xmlns:p14="http://schemas.microsoft.com/office/powerpoint/2010/main" val="2846121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descr="dr. Kedar &amp; Bertis.jpg"/>
          <p:cNvPicPr>
            <a:picLocks noGrp="1" noChangeAspect="1"/>
          </p:cNvPicPr>
          <p:nvPr>
            <p:ph type="pic" idx="1"/>
          </p:nvPr>
        </p:nvPicPr>
        <p:blipFill>
          <a:blip r:embed="rId2" cstate="print"/>
          <a:srcRect t="1515" b="1515"/>
          <a:stretch>
            <a:fillRect/>
          </a:stretch>
        </p:blipFill>
        <p:spPr/>
      </p:pic>
      <p:sp>
        <p:nvSpPr>
          <p:cNvPr id="6" name="Text Placeholder 5"/>
          <p:cNvSpPr>
            <a:spLocks noGrp="1"/>
          </p:cNvSpPr>
          <p:nvPr>
            <p:ph type="body" sz="half" idx="2"/>
          </p:nvPr>
        </p:nvSpPr>
        <p:spPr/>
        <p:txBody>
          <a:bodyPr>
            <a:normAutofit/>
          </a:bodyPr>
          <a:lstStyle/>
          <a:p>
            <a:r>
              <a:rPr lang="en-US" dirty="0" smtClean="0"/>
              <a:t>Shands AIM was created in 1990 by physicians, nurses and artists at Shands, the UF College of Medicine and the Gainesville community</a:t>
            </a:r>
          </a:p>
          <a:p>
            <a:r>
              <a:rPr lang="en-US" dirty="0" smtClean="0"/>
              <a:t>AIM began with two volunteer artists and a small art exhibition program</a:t>
            </a:r>
          </a:p>
          <a:p>
            <a:r>
              <a:rPr lang="en-US" dirty="0" smtClean="0"/>
              <a:t>In 1996, the UF Center for Arts in Medicine was created to work along side Shands AIM focusing on education, research and outreach</a:t>
            </a:r>
          </a:p>
          <a:p>
            <a:endParaRPr lang="en-US" dirty="0" smtClean="0"/>
          </a:p>
          <a:p>
            <a:endParaRPr lang="en-US" dirty="0" smtClean="0"/>
          </a:p>
          <a:p>
            <a:endParaRPr lang="en-US" dirty="0"/>
          </a:p>
        </p:txBody>
      </p:sp>
      <p:pic>
        <p:nvPicPr>
          <p:cNvPr id="3" name="Picture 2" descr="Untitled.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5105399"/>
            <a:ext cx="4953000" cy="106680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6061149"/>
              </p:ext>
            </p:extLst>
          </p:nvPr>
        </p:nvGraphicFramePr>
        <p:xfrm>
          <a:off x="-76200" y="1701800"/>
          <a:ext cx="60960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856316652"/>
              </p:ext>
            </p:extLst>
          </p:nvPr>
        </p:nvGraphicFramePr>
        <p:xfrm>
          <a:off x="3048000" y="1689100"/>
          <a:ext cx="6096000" cy="4406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Straight Connector 6"/>
          <p:cNvCxnSpPr/>
          <p:nvPr/>
        </p:nvCxnSpPr>
        <p:spPr>
          <a:xfrm>
            <a:off x="2133600" y="2057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2057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2057400"/>
            <a:ext cx="30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Untitled.tif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71600" y="152401"/>
            <a:ext cx="6096000" cy="1219199"/>
          </a:xfrm>
          <a:prstGeom prst="rect">
            <a:avLst/>
          </a:prstGeom>
        </p:spPr>
      </p:pic>
    </p:spTree>
    <p:extLst>
      <p:ext uri="{BB962C8B-B14F-4D97-AF65-F5344CB8AC3E}">
        <p14:creationId xmlns:p14="http://schemas.microsoft.com/office/powerpoint/2010/main" val="1445986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solidFill>
                  <a:srgbClr val="7B9899"/>
                </a:solidFill>
                <a:latin typeface="Georgia" charset="0"/>
                <a:ea typeface="ＭＳ Ｐゴシック" charset="0"/>
                <a:cs typeface="ＭＳ Ｐゴシック" charset="0"/>
              </a:rPr>
              <a:t>Types of Arts in Healthcare Programs</a:t>
            </a:r>
          </a:p>
        </p:txBody>
      </p:sp>
      <p:sp>
        <p:nvSpPr>
          <p:cNvPr id="24578" name="Content Placeholder 5"/>
          <p:cNvSpPr>
            <a:spLocks noGrp="1"/>
          </p:cNvSpPr>
          <p:nvPr>
            <p:ph sz="quarter" idx="1"/>
          </p:nvPr>
        </p:nvSpPr>
        <p:spPr>
          <a:xfrm>
            <a:off x="301625" y="1925638"/>
            <a:ext cx="8504238" cy="4173537"/>
          </a:xfrm>
        </p:spPr>
        <p:txBody>
          <a:bodyPr>
            <a:normAutofit fontScale="92500" lnSpcReduction="10000"/>
          </a:bodyPr>
          <a:lstStyle/>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Environmental Art</a:t>
            </a:r>
          </a:p>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Artists in Residence Programs</a:t>
            </a:r>
          </a:p>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Performance Programs</a:t>
            </a:r>
          </a:p>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Education Programs</a:t>
            </a:r>
          </a:p>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Caring for Caregiver Programs</a:t>
            </a:r>
          </a:p>
          <a:p>
            <a:pPr lvl="1" indent="-342900" eaLnBrk="1" hangingPunct="1">
              <a:lnSpc>
                <a:spcPct val="95000"/>
              </a:lnSpc>
              <a:spcBef>
                <a:spcPct val="0"/>
              </a:spcBef>
              <a:spcAft>
                <a:spcPts val="600"/>
              </a:spcAft>
              <a:buClr>
                <a:srgbClr val="000000"/>
              </a:buClr>
              <a:buFontTx/>
              <a:buChar char="•"/>
            </a:pPr>
            <a:r>
              <a:rPr lang="en-US" sz="2800" dirty="0">
                <a:solidFill>
                  <a:srgbClr val="546D7A"/>
                </a:solidFill>
                <a:latin typeface="Georgia" charset="0"/>
                <a:ea typeface="ＭＳ Ｐゴシック" charset="0"/>
              </a:rPr>
              <a:t>Volunteer </a:t>
            </a:r>
            <a:r>
              <a:rPr lang="en-US" sz="2800" dirty="0" smtClean="0">
                <a:solidFill>
                  <a:srgbClr val="546D7A"/>
                </a:solidFill>
                <a:latin typeface="Georgia" charset="0"/>
                <a:ea typeface="ＭＳ Ｐゴシック" charset="0"/>
              </a:rPr>
              <a:t>Programs</a:t>
            </a:r>
          </a:p>
          <a:p>
            <a:pPr lvl="1" indent="-342900" eaLnBrk="1" hangingPunct="1">
              <a:lnSpc>
                <a:spcPct val="95000"/>
              </a:lnSpc>
              <a:spcBef>
                <a:spcPct val="0"/>
              </a:spcBef>
              <a:spcAft>
                <a:spcPts val="600"/>
              </a:spcAft>
              <a:buClr>
                <a:srgbClr val="000000"/>
              </a:buClr>
              <a:buFontTx/>
              <a:buChar char="•"/>
            </a:pPr>
            <a:r>
              <a:rPr lang="en-US" sz="2800" dirty="0" smtClean="0">
                <a:solidFill>
                  <a:srgbClr val="546D7A"/>
                </a:solidFill>
                <a:latin typeface="Georgia" charset="0"/>
                <a:ea typeface="ＭＳ Ｐゴシック" charset="0"/>
              </a:rPr>
              <a:t>Community Based Arts Programs</a:t>
            </a:r>
          </a:p>
          <a:p>
            <a:pPr lvl="1" indent="-342900" eaLnBrk="1" hangingPunct="1">
              <a:lnSpc>
                <a:spcPct val="95000"/>
              </a:lnSpc>
              <a:spcBef>
                <a:spcPct val="0"/>
              </a:spcBef>
              <a:spcAft>
                <a:spcPts val="600"/>
              </a:spcAft>
              <a:buClr>
                <a:srgbClr val="000000"/>
              </a:buClr>
              <a:buFontTx/>
              <a:buChar char="•"/>
            </a:pPr>
            <a:r>
              <a:rPr lang="en-US" sz="2800" dirty="0" smtClean="0">
                <a:solidFill>
                  <a:srgbClr val="546D7A"/>
                </a:solidFill>
                <a:latin typeface="Georgia" charset="0"/>
                <a:ea typeface="ＭＳ Ｐゴシック" charset="0"/>
              </a:rPr>
              <a:t>Health Literacy </a:t>
            </a:r>
          </a:p>
          <a:p>
            <a:pPr lvl="1" indent="-342900" eaLnBrk="1" hangingPunct="1">
              <a:lnSpc>
                <a:spcPct val="95000"/>
              </a:lnSpc>
              <a:spcBef>
                <a:spcPct val="0"/>
              </a:spcBef>
              <a:spcAft>
                <a:spcPts val="600"/>
              </a:spcAft>
              <a:buClr>
                <a:srgbClr val="000000"/>
              </a:buClr>
              <a:buFontTx/>
              <a:buChar char="•"/>
            </a:pPr>
            <a:r>
              <a:rPr lang="en-US" sz="2800" dirty="0" smtClean="0">
                <a:solidFill>
                  <a:srgbClr val="546D7A"/>
                </a:solidFill>
                <a:latin typeface="Georgia" charset="0"/>
                <a:ea typeface="ＭＳ Ｐゴシック" charset="0"/>
              </a:rPr>
              <a:t>Access to Healthcare</a:t>
            </a:r>
          </a:p>
          <a:p>
            <a:pPr lvl="1" indent="-342900" eaLnBrk="1" hangingPunct="1">
              <a:lnSpc>
                <a:spcPct val="95000"/>
              </a:lnSpc>
              <a:spcBef>
                <a:spcPct val="0"/>
              </a:spcBef>
              <a:spcAft>
                <a:spcPts val="600"/>
              </a:spcAft>
              <a:buClr>
                <a:srgbClr val="000000"/>
              </a:buClr>
              <a:buFontTx/>
              <a:buChar char="•"/>
            </a:pPr>
            <a:r>
              <a:rPr lang="en-US" sz="2800" dirty="0" smtClean="0">
                <a:solidFill>
                  <a:srgbClr val="546D7A"/>
                </a:solidFill>
                <a:latin typeface="Georgia" charset="0"/>
                <a:ea typeface="ＭＳ Ｐゴシック" charset="0"/>
              </a:rPr>
              <a:t>Arts and Healthy Aging</a:t>
            </a:r>
            <a:endParaRPr lang="en-US" sz="2800" dirty="0">
              <a:solidFill>
                <a:srgbClr val="546D7A"/>
              </a:solidFill>
              <a:latin typeface="Georgia" charset="0"/>
              <a:ea typeface="ＭＳ Ｐゴシック" charset="0"/>
            </a:endParaRPr>
          </a:p>
        </p:txBody>
      </p:sp>
    </p:spTree>
    <p:extLst>
      <p:ext uri="{BB962C8B-B14F-4D97-AF65-F5344CB8AC3E}">
        <p14:creationId xmlns:p14="http://schemas.microsoft.com/office/powerpoint/2010/main" val="2467857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Art in the spaces where care is delivered</a:t>
            </a:r>
            <a:endParaRPr lang="en-US" dirty="0"/>
          </a:p>
        </p:txBody>
      </p:sp>
      <p:pic>
        <p:nvPicPr>
          <p:cNvPr id="3" name="Content Placeholder 2" descr="stained glass 1st floor.jp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5117" b="17908"/>
          <a:stretch/>
        </p:blipFill>
        <p:spPr>
          <a:xfrm>
            <a:off x="301625" y="1600200"/>
            <a:ext cx="8504238" cy="47244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arts and design as a fundamental component of the physical condition.</a:t>
            </a:r>
            <a:endParaRPr lang="en-US" dirty="0"/>
          </a:p>
        </p:txBody>
      </p:sp>
      <p:sp>
        <p:nvSpPr>
          <p:cNvPr id="6" name="Text Placeholder 5"/>
          <p:cNvSpPr>
            <a:spLocks noGrp="1"/>
          </p:cNvSpPr>
          <p:nvPr>
            <p:ph type="body" sz="half" idx="2"/>
          </p:nvPr>
        </p:nvSpPr>
        <p:spPr/>
        <p:txBody>
          <a:bodyPr/>
          <a:lstStyle/>
          <a:p>
            <a:r>
              <a:rPr lang="en-US" dirty="0" smtClean="0"/>
              <a:t>Using paintings, drawings, textiles, photography and sculpture to create spaces of healing</a:t>
            </a:r>
          </a:p>
          <a:p>
            <a:r>
              <a:rPr lang="en-US" dirty="0" smtClean="0"/>
              <a:t>Art work created  through artist – patient interactions are used to transform public and clinical areas.</a:t>
            </a:r>
          </a:p>
          <a:p>
            <a:r>
              <a:rPr lang="en-US" dirty="0" smtClean="0"/>
              <a:t>Creating spaces of healing through thoughtful design</a:t>
            </a:r>
          </a:p>
        </p:txBody>
      </p:sp>
      <p:pic>
        <p:nvPicPr>
          <p:cNvPr id="3" name="Picture Placeholder 2" descr="shands _ER-146.jpg"/>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colorTemperature colorTemp="6494"/>
                    </a14:imgEffect>
                    <a14:imgEffect>
                      <a14:brightnessContrast bright="-12000" contrast="-40000"/>
                    </a14:imgEffect>
                  </a14:imgLayer>
                </a14:imgProps>
              </a:ext>
              <a:ext uri="{28A0092B-C50C-407E-A947-70E740481C1C}">
                <a14:useLocalDpi xmlns:a14="http://schemas.microsoft.com/office/drawing/2010/main" val="0"/>
              </a:ext>
            </a:extLst>
          </a:blip>
          <a:srcRect l="9298" r="9298"/>
          <a:stretch>
            <a:fillRect/>
          </a:stretch>
        </p:blip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646B86"/>
      </a:dk2>
      <a:lt2>
        <a:srgbClr val="C5D1D7"/>
      </a:lt2>
      <a:accent1>
        <a:srgbClr val="D190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985</TotalTime>
  <Words>726</Words>
  <Application>Microsoft Macintosh PowerPoint</Application>
  <PresentationFormat>On-screen Show (4:3)</PresentationFormat>
  <Paragraphs>90</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Arts in Healthcare</vt:lpstr>
      <vt:lpstr>What is Arts in Healthcare</vt:lpstr>
      <vt:lpstr>A notion that stands the test of time</vt:lpstr>
      <vt:lpstr>The modern movement</vt:lpstr>
      <vt:lpstr>PowerPoint Presentation</vt:lpstr>
      <vt:lpstr>PowerPoint Presentation</vt:lpstr>
      <vt:lpstr>Types of Arts in Healthcare Programs</vt:lpstr>
      <vt:lpstr>Art in the spaces where care is delivered</vt:lpstr>
      <vt:lpstr>Using the arts and design as a fundamental component of the physical condition.</vt:lpstr>
      <vt:lpstr>Artists in Residence </vt:lpstr>
      <vt:lpstr>Artists in Residence Visiting Artists/Residencies Student and Community Volunteers</vt:lpstr>
      <vt:lpstr>Engaging Students</vt:lpstr>
      <vt:lpstr>Programs designed to enhance the education experience</vt:lpstr>
      <vt:lpstr>Caring for the Caregiver </vt:lpstr>
      <vt:lpstr>PowerPoint Presentation</vt:lpstr>
      <vt:lpstr>Engaging the Community</vt:lpstr>
      <vt:lpstr>Developing partnerships through the arts that promote wellness</vt:lpstr>
      <vt:lpstr>A vision for the future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Shands Arts in Medicine</dc:title>
  <dc:creator>christina mullen</dc:creator>
  <cp:lastModifiedBy>tina mullen</cp:lastModifiedBy>
  <cp:revision>63</cp:revision>
  <dcterms:created xsi:type="dcterms:W3CDTF">2010-10-07T00:31:15Z</dcterms:created>
  <dcterms:modified xsi:type="dcterms:W3CDTF">2012-02-08T21:54:09Z</dcterms:modified>
</cp:coreProperties>
</file>